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7"/>
  </p:notesMasterIdLst>
  <p:handoutMasterIdLst>
    <p:handoutMasterId r:id="rId88"/>
  </p:handoutMasterIdLst>
  <p:sldIdLst>
    <p:sldId id="273" r:id="rId5"/>
    <p:sldId id="272" r:id="rId6"/>
    <p:sldId id="456" r:id="rId7"/>
    <p:sldId id="341" r:id="rId8"/>
    <p:sldId id="266" r:id="rId9"/>
    <p:sldId id="473" r:id="rId10"/>
    <p:sldId id="448" r:id="rId11"/>
    <p:sldId id="449" r:id="rId12"/>
    <p:sldId id="450" r:id="rId13"/>
    <p:sldId id="271" r:id="rId14"/>
    <p:sldId id="317" r:id="rId15"/>
    <p:sldId id="274" r:id="rId16"/>
    <p:sldId id="275" r:id="rId17"/>
    <p:sldId id="276" r:id="rId18"/>
    <p:sldId id="277" r:id="rId19"/>
    <p:sldId id="278" r:id="rId20"/>
    <p:sldId id="467" r:id="rId21"/>
    <p:sldId id="469" r:id="rId22"/>
    <p:sldId id="279" r:id="rId23"/>
    <p:sldId id="280" r:id="rId24"/>
    <p:sldId id="281" r:id="rId25"/>
    <p:sldId id="387" r:id="rId26"/>
    <p:sldId id="388" r:id="rId27"/>
    <p:sldId id="391" r:id="rId28"/>
    <p:sldId id="392" r:id="rId29"/>
    <p:sldId id="397" r:id="rId30"/>
    <p:sldId id="398" r:id="rId31"/>
    <p:sldId id="399" r:id="rId32"/>
    <p:sldId id="400" r:id="rId33"/>
    <p:sldId id="401" r:id="rId34"/>
    <p:sldId id="402" r:id="rId35"/>
    <p:sldId id="474" r:id="rId36"/>
    <p:sldId id="403" r:id="rId37"/>
    <p:sldId id="404" r:id="rId38"/>
    <p:sldId id="405" r:id="rId39"/>
    <p:sldId id="406" r:id="rId40"/>
    <p:sldId id="407" r:id="rId41"/>
    <p:sldId id="408" r:id="rId42"/>
    <p:sldId id="409" r:id="rId43"/>
    <p:sldId id="410" r:id="rId44"/>
    <p:sldId id="411" r:id="rId45"/>
    <p:sldId id="412" r:id="rId46"/>
    <p:sldId id="413" r:id="rId47"/>
    <p:sldId id="414" r:id="rId48"/>
    <p:sldId id="415" r:id="rId49"/>
    <p:sldId id="416" r:id="rId50"/>
    <p:sldId id="417" r:id="rId51"/>
    <p:sldId id="418" r:id="rId52"/>
    <p:sldId id="475" r:id="rId53"/>
    <p:sldId id="483" r:id="rId54"/>
    <p:sldId id="484" r:id="rId55"/>
    <p:sldId id="419" r:id="rId56"/>
    <p:sldId id="420" r:id="rId57"/>
    <p:sldId id="421" r:id="rId58"/>
    <p:sldId id="466" r:id="rId59"/>
    <p:sldId id="457" r:id="rId60"/>
    <p:sldId id="424" r:id="rId61"/>
    <p:sldId id="458" r:id="rId62"/>
    <p:sldId id="472" r:id="rId63"/>
    <p:sldId id="445" r:id="rId64"/>
    <p:sldId id="476" r:id="rId65"/>
    <p:sldId id="427" r:id="rId66"/>
    <p:sldId id="428" r:id="rId67"/>
    <p:sldId id="459" r:id="rId68"/>
    <p:sldId id="460" r:id="rId69"/>
    <p:sldId id="477" r:id="rId70"/>
    <p:sldId id="478" r:id="rId71"/>
    <p:sldId id="479" r:id="rId72"/>
    <p:sldId id="480" r:id="rId73"/>
    <p:sldId id="481" r:id="rId74"/>
    <p:sldId id="482" r:id="rId75"/>
    <p:sldId id="431" r:id="rId76"/>
    <p:sldId id="432" r:id="rId77"/>
    <p:sldId id="433" r:id="rId78"/>
    <p:sldId id="434" r:id="rId79"/>
    <p:sldId id="260" r:id="rId80"/>
    <p:sldId id="436" r:id="rId81"/>
    <p:sldId id="437" r:id="rId82"/>
    <p:sldId id="443" r:id="rId83"/>
    <p:sldId id="471" r:id="rId84"/>
    <p:sldId id="342" r:id="rId85"/>
    <p:sldId id="270" r:id="rId8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2C242"/>
    <a:srgbClr val="AAB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CE01AB-DA77-45AD-9C58-364E08D1BB4F}" v="2" dt="2022-10-10T03:16:08.16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7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7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Clouse" userId="8cef2679-35de-4422-b8cb-c69155b58feb" providerId="ADAL" clId="{95CE01AB-DA77-45AD-9C58-364E08D1BB4F}"/>
    <pc:docChg chg="undo redo custSel addSld delSld modSld modMainMaster">
      <pc:chgData name="Nathan Clouse" userId="8cef2679-35de-4422-b8cb-c69155b58feb" providerId="ADAL" clId="{95CE01AB-DA77-45AD-9C58-364E08D1BB4F}" dt="2022-10-17T19:09:43.800" v="87" actId="478"/>
      <pc:docMkLst>
        <pc:docMk/>
      </pc:docMkLst>
      <pc:sldChg chg="delSp mod">
        <pc:chgData name="Nathan Clouse" userId="8cef2679-35de-4422-b8cb-c69155b58feb" providerId="ADAL" clId="{95CE01AB-DA77-45AD-9C58-364E08D1BB4F}" dt="2022-10-17T19:06:54.380" v="11" actId="478"/>
        <pc:sldMkLst>
          <pc:docMk/>
          <pc:sldMk cId="3960469808" sldId="260"/>
        </pc:sldMkLst>
        <pc:picChg chg="del">
          <ac:chgData name="Nathan Clouse" userId="8cef2679-35de-4422-b8cb-c69155b58feb" providerId="ADAL" clId="{95CE01AB-DA77-45AD-9C58-364E08D1BB4F}" dt="2022-10-17T19:06:54.380" v="11" actId="478"/>
          <ac:picMkLst>
            <pc:docMk/>
            <pc:sldMk cId="3960469808" sldId="260"/>
            <ac:picMk id="10" creationId="{0262476C-4B5C-FA9A-D908-F1C678B85BE3}"/>
          </ac:picMkLst>
        </pc:picChg>
      </pc:sldChg>
      <pc:sldChg chg="del">
        <pc:chgData name="Nathan Clouse" userId="8cef2679-35de-4422-b8cb-c69155b58feb" providerId="ADAL" clId="{95CE01AB-DA77-45AD-9C58-364E08D1BB4F}" dt="2022-10-10T03:16:14.297" v="2" actId="2696"/>
        <pc:sldMkLst>
          <pc:docMk/>
          <pc:sldMk cId="748211040" sldId="262"/>
        </pc:sldMkLst>
      </pc:sldChg>
      <pc:sldChg chg="addSp delSp mod">
        <pc:chgData name="Nathan Clouse" userId="8cef2679-35de-4422-b8cb-c69155b58feb" providerId="ADAL" clId="{95CE01AB-DA77-45AD-9C58-364E08D1BB4F}" dt="2022-10-17T19:09:43.071" v="84" actId="478"/>
        <pc:sldMkLst>
          <pc:docMk/>
          <pc:sldMk cId="2448750386" sldId="271"/>
        </pc:sldMkLst>
        <pc:picChg chg="add del">
          <ac:chgData name="Nathan Clouse" userId="8cef2679-35de-4422-b8cb-c69155b58feb" providerId="ADAL" clId="{95CE01AB-DA77-45AD-9C58-364E08D1BB4F}" dt="2022-10-17T19:09:43.071" v="84" actId="478"/>
          <ac:picMkLst>
            <pc:docMk/>
            <pc:sldMk cId="2448750386" sldId="271"/>
            <ac:picMk id="8" creationId="{3D7A201A-22F5-D24D-617C-9B90C41EF57E}"/>
          </ac:picMkLst>
        </pc:picChg>
      </pc:sldChg>
      <pc:sldChg chg="addSp delSp mod">
        <pc:chgData name="Nathan Clouse" userId="8cef2679-35de-4422-b8cb-c69155b58feb" providerId="ADAL" clId="{95CE01AB-DA77-45AD-9C58-364E08D1BB4F}" dt="2022-10-17T19:09:42.505" v="82" actId="478"/>
        <pc:sldMkLst>
          <pc:docMk/>
          <pc:sldMk cId="4198323121" sldId="274"/>
        </pc:sldMkLst>
        <pc:picChg chg="add del">
          <ac:chgData name="Nathan Clouse" userId="8cef2679-35de-4422-b8cb-c69155b58feb" providerId="ADAL" clId="{95CE01AB-DA77-45AD-9C58-364E08D1BB4F}" dt="2022-10-17T19:09:42.505" v="82" actId="478"/>
          <ac:picMkLst>
            <pc:docMk/>
            <pc:sldMk cId="4198323121" sldId="274"/>
            <ac:picMk id="4" creationId="{D51F7430-B627-C344-19EF-439CEDD1DD8B}"/>
          </ac:picMkLst>
        </pc:picChg>
      </pc:sldChg>
      <pc:sldChg chg="addSp delSp mod">
        <pc:chgData name="Nathan Clouse" userId="8cef2679-35de-4422-b8cb-c69155b58feb" providerId="ADAL" clId="{95CE01AB-DA77-45AD-9C58-364E08D1BB4F}" dt="2022-10-17T19:09:42.261" v="81" actId="478"/>
        <pc:sldMkLst>
          <pc:docMk/>
          <pc:sldMk cId="2812772356" sldId="275"/>
        </pc:sldMkLst>
        <pc:picChg chg="add del">
          <ac:chgData name="Nathan Clouse" userId="8cef2679-35de-4422-b8cb-c69155b58feb" providerId="ADAL" clId="{95CE01AB-DA77-45AD-9C58-364E08D1BB4F}" dt="2022-10-17T19:09:42.261" v="81" actId="478"/>
          <ac:picMkLst>
            <pc:docMk/>
            <pc:sldMk cId="2812772356" sldId="275"/>
            <ac:picMk id="4" creationId="{DAF9FF6D-C93F-3A93-3BED-C15AF3972DC8}"/>
          </ac:picMkLst>
        </pc:picChg>
      </pc:sldChg>
      <pc:sldChg chg="addSp delSp mod">
        <pc:chgData name="Nathan Clouse" userId="8cef2679-35de-4422-b8cb-c69155b58feb" providerId="ADAL" clId="{95CE01AB-DA77-45AD-9C58-364E08D1BB4F}" dt="2022-10-17T19:09:42.010" v="80" actId="478"/>
        <pc:sldMkLst>
          <pc:docMk/>
          <pc:sldMk cId="907434910" sldId="276"/>
        </pc:sldMkLst>
        <pc:picChg chg="add del">
          <ac:chgData name="Nathan Clouse" userId="8cef2679-35de-4422-b8cb-c69155b58feb" providerId="ADAL" clId="{95CE01AB-DA77-45AD-9C58-364E08D1BB4F}" dt="2022-10-17T19:09:42.010" v="80" actId="478"/>
          <ac:picMkLst>
            <pc:docMk/>
            <pc:sldMk cId="907434910" sldId="276"/>
            <ac:picMk id="3" creationId="{A9C62FA2-77E4-DBF1-93D6-70D76C95452C}"/>
          </ac:picMkLst>
        </pc:picChg>
      </pc:sldChg>
      <pc:sldChg chg="addSp delSp mod">
        <pc:chgData name="Nathan Clouse" userId="8cef2679-35de-4422-b8cb-c69155b58feb" providerId="ADAL" clId="{95CE01AB-DA77-45AD-9C58-364E08D1BB4F}" dt="2022-10-17T19:09:41.766" v="79" actId="478"/>
        <pc:sldMkLst>
          <pc:docMk/>
          <pc:sldMk cId="3186001448" sldId="277"/>
        </pc:sldMkLst>
        <pc:picChg chg="add del">
          <ac:chgData name="Nathan Clouse" userId="8cef2679-35de-4422-b8cb-c69155b58feb" providerId="ADAL" clId="{95CE01AB-DA77-45AD-9C58-364E08D1BB4F}" dt="2022-10-17T19:09:41.766" v="79" actId="478"/>
          <ac:picMkLst>
            <pc:docMk/>
            <pc:sldMk cId="3186001448" sldId="277"/>
            <ac:picMk id="4" creationId="{F9039C78-9987-307A-ED93-35F27043A335}"/>
          </ac:picMkLst>
        </pc:picChg>
      </pc:sldChg>
      <pc:sldChg chg="addSp delSp mod">
        <pc:chgData name="Nathan Clouse" userId="8cef2679-35de-4422-b8cb-c69155b58feb" providerId="ADAL" clId="{95CE01AB-DA77-45AD-9C58-364E08D1BB4F}" dt="2022-10-17T19:09:41.522" v="78" actId="478"/>
        <pc:sldMkLst>
          <pc:docMk/>
          <pc:sldMk cId="1286581106" sldId="278"/>
        </pc:sldMkLst>
        <pc:picChg chg="add del">
          <ac:chgData name="Nathan Clouse" userId="8cef2679-35de-4422-b8cb-c69155b58feb" providerId="ADAL" clId="{95CE01AB-DA77-45AD-9C58-364E08D1BB4F}" dt="2022-10-17T19:09:41.522" v="78" actId="478"/>
          <ac:picMkLst>
            <pc:docMk/>
            <pc:sldMk cId="1286581106" sldId="278"/>
            <ac:picMk id="4" creationId="{99364DF1-19B3-5421-EFFE-A05F47CB4641}"/>
          </ac:picMkLst>
        </pc:picChg>
        <pc:picChg chg="add del">
          <ac:chgData name="Nathan Clouse" userId="8cef2679-35de-4422-b8cb-c69155b58feb" providerId="ADAL" clId="{95CE01AB-DA77-45AD-9C58-364E08D1BB4F}" dt="2022-10-17T19:08:33.869" v="55" actId="478"/>
          <ac:picMkLst>
            <pc:docMk/>
            <pc:sldMk cId="1286581106" sldId="278"/>
            <ac:picMk id="6" creationId="{4D532BDF-6FB6-4583-9640-1D3449EF69D6}"/>
          </ac:picMkLst>
        </pc:picChg>
      </pc:sldChg>
      <pc:sldChg chg="delSp mod">
        <pc:chgData name="Nathan Clouse" userId="8cef2679-35de-4422-b8cb-c69155b58feb" providerId="ADAL" clId="{95CE01AB-DA77-45AD-9C58-364E08D1BB4F}" dt="2022-10-17T19:08:26.539" v="51" actId="478"/>
        <pc:sldMkLst>
          <pc:docMk/>
          <pc:sldMk cId="2879095696" sldId="279"/>
        </pc:sldMkLst>
        <pc:picChg chg="del">
          <ac:chgData name="Nathan Clouse" userId="8cef2679-35de-4422-b8cb-c69155b58feb" providerId="ADAL" clId="{95CE01AB-DA77-45AD-9C58-364E08D1BB4F}" dt="2022-10-17T19:08:26.539" v="51" actId="478"/>
          <ac:picMkLst>
            <pc:docMk/>
            <pc:sldMk cId="2879095696" sldId="279"/>
            <ac:picMk id="11" creationId="{CD0C604E-1233-A1B7-B040-DEFEDDC878DB}"/>
          </ac:picMkLst>
        </pc:picChg>
      </pc:sldChg>
      <pc:sldChg chg="delSp mod">
        <pc:chgData name="Nathan Clouse" userId="8cef2679-35de-4422-b8cb-c69155b58feb" providerId="ADAL" clId="{95CE01AB-DA77-45AD-9C58-364E08D1BB4F}" dt="2022-10-17T19:08:23.596" v="50" actId="478"/>
        <pc:sldMkLst>
          <pc:docMk/>
          <pc:sldMk cId="2636612978" sldId="280"/>
        </pc:sldMkLst>
        <pc:picChg chg="del">
          <ac:chgData name="Nathan Clouse" userId="8cef2679-35de-4422-b8cb-c69155b58feb" providerId="ADAL" clId="{95CE01AB-DA77-45AD-9C58-364E08D1BB4F}" dt="2022-10-17T19:08:23.596" v="50" actId="478"/>
          <ac:picMkLst>
            <pc:docMk/>
            <pc:sldMk cId="2636612978" sldId="280"/>
            <ac:picMk id="9" creationId="{0B49C6B8-B32B-1F59-96F9-84397089DA98}"/>
          </ac:picMkLst>
        </pc:picChg>
      </pc:sldChg>
      <pc:sldChg chg="delSp mod">
        <pc:chgData name="Nathan Clouse" userId="8cef2679-35de-4422-b8cb-c69155b58feb" providerId="ADAL" clId="{95CE01AB-DA77-45AD-9C58-364E08D1BB4F}" dt="2022-10-17T19:08:21.379" v="49" actId="478"/>
        <pc:sldMkLst>
          <pc:docMk/>
          <pc:sldMk cId="3007248299" sldId="281"/>
        </pc:sldMkLst>
        <pc:picChg chg="del">
          <ac:chgData name="Nathan Clouse" userId="8cef2679-35de-4422-b8cb-c69155b58feb" providerId="ADAL" clId="{95CE01AB-DA77-45AD-9C58-364E08D1BB4F}" dt="2022-10-17T19:08:21.379" v="49" actId="478"/>
          <ac:picMkLst>
            <pc:docMk/>
            <pc:sldMk cId="3007248299" sldId="281"/>
            <ac:picMk id="4" creationId="{A5CB8E79-B517-2CB3-E8A6-F95093FBBBBF}"/>
          </ac:picMkLst>
        </pc:picChg>
      </pc:sldChg>
      <pc:sldChg chg="addSp delSp mod">
        <pc:chgData name="Nathan Clouse" userId="8cef2679-35de-4422-b8cb-c69155b58feb" providerId="ADAL" clId="{95CE01AB-DA77-45AD-9C58-364E08D1BB4F}" dt="2022-10-17T19:09:42.789" v="83" actId="478"/>
        <pc:sldMkLst>
          <pc:docMk/>
          <pc:sldMk cId="1019793048" sldId="317"/>
        </pc:sldMkLst>
        <pc:picChg chg="add del">
          <ac:chgData name="Nathan Clouse" userId="8cef2679-35de-4422-b8cb-c69155b58feb" providerId="ADAL" clId="{95CE01AB-DA77-45AD-9C58-364E08D1BB4F}" dt="2022-10-17T19:09:42.789" v="83" actId="478"/>
          <ac:picMkLst>
            <pc:docMk/>
            <pc:sldMk cId="1019793048" sldId="317"/>
            <ac:picMk id="4" creationId="{E18D1B90-9F77-863C-7F1F-581DD1D8B3D6}"/>
          </ac:picMkLst>
        </pc:picChg>
      </pc:sldChg>
      <pc:sldChg chg="add">
        <pc:chgData name="Nathan Clouse" userId="8cef2679-35de-4422-b8cb-c69155b58feb" providerId="ADAL" clId="{95CE01AB-DA77-45AD-9C58-364E08D1BB4F}" dt="2022-10-10T03:11:54.150" v="0"/>
        <pc:sldMkLst>
          <pc:docMk/>
          <pc:sldMk cId="3661386743" sldId="341"/>
        </pc:sldMkLst>
      </pc:sldChg>
      <pc:sldChg chg="add">
        <pc:chgData name="Nathan Clouse" userId="8cef2679-35de-4422-b8cb-c69155b58feb" providerId="ADAL" clId="{95CE01AB-DA77-45AD-9C58-364E08D1BB4F}" dt="2022-10-10T03:16:08.155" v="1"/>
        <pc:sldMkLst>
          <pc:docMk/>
          <pc:sldMk cId="3507299013" sldId="342"/>
        </pc:sldMkLst>
      </pc:sldChg>
      <pc:sldChg chg="delSp mod">
        <pc:chgData name="Nathan Clouse" userId="8cef2679-35de-4422-b8cb-c69155b58feb" providerId="ADAL" clId="{95CE01AB-DA77-45AD-9C58-364E08D1BB4F}" dt="2022-10-17T19:08:19.517" v="48" actId="478"/>
        <pc:sldMkLst>
          <pc:docMk/>
          <pc:sldMk cId="177470025" sldId="387"/>
        </pc:sldMkLst>
        <pc:picChg chg="del">
          <ac:chgData name="Nathan Clouse" userId="8cef2679-35de-4422-b8cb-c69155b58feb" providerId="ADAL" clId="{95CE01AB-DA77-45AD-9C58-364E08D1BB4F}" dt="2022-10-17T19:08:19.517" v="48" actId="478"/>
          <ac:picMkLst>
            <pc:docMk/>
            <pc:sldMk cId="177470025" sldId="387"/>
            <ac:picMk id="2" creationId="{F5DFF4B0-C409-68B7-A54E-FF90E99D9AD9}"/>
          </ac:picMkLst>
        </pc:picChg>
      </pc:sldChg>
      <pc:sldChg chg="del">
        <pc:chgData name="Nathan Clouse" userId="8cef2679-35de-4422-b8cb-c69155b58feb" providerId="ADAL" clId="{95CE01AB-DA77-45AD-9C58-364E08D1BB4F}" dt="2022-10-17T19:08:16.854" v="47" actId="2696"/>
        <pc:sldMkLst>
          <pc:docMk/>
          <pc:sldMk cId="212506067" sldId="393"/>
        </pc:sldMkLst>
      </pc:sldChg>
      <pc:sldChg chg="delSp mod">
        <pc:chgData name="Nathan Clouse" userId="8cef2679-35de-4422-b8cb-c69155b58feb" providerId="ADAL" clId="{95CE01AB-DA77-45AD-9C58-364E08D1BB4F}" dt="2022-10-17T19:08:13.139" v="46" actId="478"/>
        <pc:sldMkLst>
          <pc:docMk/>
          <pc:sldMk cId="1795321589" sldId="397"/>
        </pc:sldMkLst>
        <pc:picChg chg="del">
          <ac:chgData name="Nathan Clouse" userId="8cef2679-35de-4422-b8cb-c69155b58feb" providerId="ADAL" clId="{95CE01AB-DA77-45AD-9C58-364E08D1BB4F}" dt="2022-10-17T19:08:13.139" v="46" actId="478"/>
          <ac:picMkLst>
            <pc:docMk/>
            <pc:sldMk cId="1795321589" sldId="397"/>
            <ac:picMk id="2" creationId="{202A45C7-B3E2-7442-F685-07E380DFA8C1}"/>
          </ac:picMkLst>
        </pc:picChg>
      </pc:sldChg>
      <pc:sldChg chg="delSp mod">
        <pc:chgData name="Nathan Clouse" userId="8cef2679-35de-4422-b8cb-c69155b58feb" providerId="ADAL" clId="{95CE01AB-DA77-45AD-9C58-364E08D1BB4F}" dt="2022-10-17T19:08:10.859" v="45" actId="478"/>
        <pc:sldMkLst>
          <pc:docMk/>
          <pc:sldMk cId="4284158886" sldId="400"/>
        </pc:sldMkLst>
        <pc:picChg chg="del">
          <ac:chgData name="Nathan Clouse" userId="8cef2679-35de-4422-b8cb-c69155b58feb" providerId="ADAL" clId="{95CE01AB-DA77-45AD-9C58-364E08D1BB4F}" dt="2022-10-17T19:08:10.859" v="45" actId="478"/>
          <ac:picMkLst>
            <pc:docMk/>
            <pc:sldMk cId="4284158886" sldId="400"/>
            <ac:picMk id="6" creationId="{65123391-6053-7F1B-53EC-47588B02AA2F}"/>
          </ac:picMkLst>
        </pc:picChg>
      </pc:sldChg>
      <pc:sldChg chg="delSp mod">
        <pc:chgData name="Nathan Clouse" userId="8cef2679-35de-4422-b8cb-c69155b58feb" providerId="ADAL" clId="{95CE01AB-DA77-45AD-9C58-364E08D1BB4F}" dt="2022-10-17T19:08:09.372" v="44" actId="478"/>
        <pc:sldMkLst>
          <pc:docMk/>
          <pc:sldMk cId="4172149623" sldId="402"/>
        </pc:sldMkLst>
        <pc:picChg chg="del">
          <ac:chgData name="Nathan Clouse" userId="8cef2679-35de-4422-b8cb-c69155b58feb" providerId="ADAL" clId="{95CE01AB-DA77-45AD-9C58-364E08D1BB4F}" dt="2022-10-17T19:08:09.372" v="44" actId="478"/>
          <ac:picMkLst>
            <pc:docMk/>
            <pc:sldMk cId="4172149623" sldId="402"/>
            <ac:picMk id="2" creationId="{1B4BBDB0-EB5A-DAC9-7F31-EC6CEB021633}"/>
          </ac:picMkLst>
        </pc:picChg>
      </pc:sldChg>
      <pc:sldChg chg="delSp mod">
        <pc:chgData name="Nathan Clouse" userId="8cef2679-35de-4422-b8cb-c69155b58feb" providerId="ADAL" clId="{95CE01AB-DA77-45AD-9C58-364E08D1BB4F}" dt="2022-10-17T19:08:06.102" v="43" actId="478"/>
        <pc:sldMkLst>
          <pc:docMk/>
          <pc:sldMk cId="3991547831" sldId="403"/>
        </pc:sldMkLst>
        <pc:picChg chg="del">
          <ac:chgData name="Nathan Clouse" userId="8cef2679-35de-4422-b8cb-c69155b58feb" providerId="ADAL" clId="{95CE01AB-DA77-45AD-9C58-364E08D1BB4F}" dt="2022-10-17T19:08:06.102" v="43" actId="478"/>
          <ac:picMkLst>
            <pc:docMk/>
            <pc:sldMk cId="3991547831" sldId="403"/>
            <ac:picMk id="5" creationId="{CA6C1BF5-0C10-FF82-A91B-9DA52DB71F4F}"/>
          </ac:picMkLst>
        </pc:picChg>
      </pc:sldChg>
      <pc:sldChg chg="delSp mod">
        <pc:chgData name="Nathan Clouse" userId="8cef2679-35de-4422-b8cb-c69155b58feb" providerId="ADAL" clId="{95CE01AB-DA77-45AD-9C58-364E08D1BB4F}" dt="2022-10-17T19:08:03.940" v="42" actId="478"/>
        <pc:sldMkLst>
          <pc:docMk/>
          <pc:sldMk cId="2846886430" sldId="404"/>
        </pc:sldMkLst>
        <pc:picChg chg="del">
          <ac:chgData name="Nathan Clouse" userId="8cef2679-35de-4422-b8cb-c69155b58feb" providerId="ADAL" clId="{95CE01AB-DA77-45AD-9C58-364E08D1BB4F}" dt="2022-10-17T19:08:03.940" v="42" actId="478"/>
          <ac:picMkLst>
            <pc:docMk/>
            <pc:sldMk cId="2846886430" sldId="404"/>
            <ac:picMk id="5" creationId="{84337C5F-1458-BEBA-CEFA-A002A18F8CAB}"/>
          </ac:picMkLst>
        </pc:picChg>
      </pc:sldChg>
      <pc:sldChg chg="delSp mod">
        <pc:chgData name="Nathan Clouse" userId="8cef2679-35de-4422-b8cb-c69155b58feb" providerId="ADAL" clId="{95CE01AB-DA77-45AD-9C58-364E08D1BB4F}" dt="2022-10-17T19:08:01.243" v="41" actId="478"/>
        <pc:sldMkLst>
          <pc:docMk/>
          <pc:sldMk cId="3717227590" sldId="405"/>
        </pc:sldMkLst>
        <pc:picChg chg="del">
          <ac:chgData name="Nathan Clouse" userId="8cef2679-35de-4422-b8cb-c69155b58feb" providerId="ADAL" clId="{95CE01AB-DA77-45AD-9C58-364E08D1BB4F}" dt="2022-10-17T19:08:01.243" v="41" actId="478"/>
          <ac:picMkLst>
            <pc:docMk/>
            <pc:sldMk cId="3717227590" sldId="405"/>
            <ac:picMk id="5" creationId="{93D0A885-B652-4FEE-29DC-1C2E95375A8F}"/>
          </ac:picMkLst>
        </pc:picChg>
      </pc:sldChg>
      <pc:sldChg chg="delSp mod">
        <pc:chgData name="Nathan Clouse" userId="8cef2679-35de-4422-b8cb-c69155b58feb" providerId="ADAL" clId="{95CE01AB-DA77-45AD-9C58-364E08D1BB4F}" dt="2022-10-17T19:07:59.764" v="40" actId="478"/>
        <pc:sldMkLst>
          <pc:docMk/>
          <pc:sldMk cId="3827375112" sldId="406"/>
        </pc:sldMkLst>
        <pc:picChg chg="del">
          <ac:chgData name="Nathan Clouse" userId="8cef2679-35de-4422-b8cb-c69155b58feb" providerId="ADAL" clId="{95CE01AB-DA77-45AD-9C58-364E08D1BB4F}" dt="2022-10-17T19:07:59.764" v="40" actId="478"/>
          <ac:picMkLst>
            <pc:docMk/>
            <pc:sldMk cId="3827375112" sldId="406"/>
            <ac:picMk id="5" creationId="{EFDBA134-B3B2-AEBA-5809-37C97E90D639}"/>
          </ac:picMkLst>
        </pc:picChg>
      </pc:sldChg>
      <pc:sldChg chg="delSp mod">
        <pc:chgData name="Nathan Clouse" userId="8cef2679-35de-4422-b8cb-c69155b58feb" providerId="ADAL" clId="{95CE01AB-DA77-45AD-9C58-364E08D1BB4F}" dt="2022-10-17T19:07:58.005" v="39" actId="478"/>
        <pc:sldMkLst>
          <pc:docMk/>
          <pc:sldMk cId="3652102792" sldId="407"/>
        </pc:sldMkLst>
        <pc:picChg chg="del">
          <ac:chgData name="Nathan Clouse" userId="8cef2679-35de-4422-b8cb-c69155b58feb" providerId="ADAL" clId="{95CE01AB-DA77-45AD-9C58-364E08D1BB4F}" dt="2022-10-17T19:07:58.005" v="39" actId="478"/>
          <ac:picMkLst>
            <pc:docMk/>
            <pc:sldMk cId="3652102792" sldId="407"/>
            <ac:picMk id="5" creationId="{E55692EE-CBCD-46C3-E14F-9FB17DE9AC2A}"/>
          </ac:picMkLst>
        </pc:picChg>
      </pc:sldChg>
      <pc:sldChg chg="delSp mod">
        <pc:chgData name="Nathan Clouse" userId="8cef2679-35de-4422-b8cb-c69155b58feb" providerId="ADAL" clId="{95CE01AB-DA77-45AD-9C58-364E08D1BB4F}" dt="2022-10-17T19:07:56.396" v="38" actId="478"/>
        <pc:sldMkLst>
          <pc:docMk/>
          <pc:sldMk cId="759989566" sldId="408"/>
        </pc:sldMkLst>
        <pc:picChg chg="del">
          <ac:chgData name="Nathan Clouse" userId="8cef2679-35de-4422-b8cb-c69155b58feb" providerId="ADAL" clId="{95CE01AB-DA77-45AD-9C58-364E08D1BB4F}" dt="2022-10-17T19:07:56.396" v="38" actId="478"/>
          <ac:picMkLst>
            <pc:docMk/>
            <pc:sldMk cId="759989566" sldId="408"/>
            <ac:picMk id="5" creationId="{F775AD69-501B-E79F-036F-B911E212265F}"/>
          </ac:picMkLst>
        </pc:picChg>
      </pc:sldChg>
      <pc:sldChg chg="delSp mod">
        <pc:chgData name="Nathan Clouse" userId="8cef2679-35de-4422-b8cb-c69155b58feb" providerId="ADAL" clId="{95CE01AB-DA77-45AD-9C58-364E08D1BB4F}" dt="2022-10-17T19:07:54.926" v="37" actId="478"/>
        <pc:sldMkLst>
          <pc:docMk/>
          <pc:sldMk cId="753473605" sldId="409"/>
        </pc:sldMkLst>
        <pc:picChg chg="del">
          <ac:chgData name="Nathan Clouse" userId="8cef2679-35de-4422-b8cb-c69155b58feb" providerId="ADAL" clId="{95CE01AB-DA77-45AD-9C58-364E08D1BB4F}" dt="2022-10-17T19:07:54.926" v="37" actId="478"/>
          <ac:picMkLst>
            <pc:docMk/>
            <pc:sldMk cId="753473605" sldId="409"/>
            <ac:picMk id="5" creationId="{83C367F2-B4BD-8F73-E8A7-7436894A7569}"/>
          </ac:picMkLst>
        </pc:picChg>
      </pc:sldChg>
      <pc:sldChg chg="delSp mod">
        <pc:chgData name="Nathan Clouse" userId="8cef2679-35de-4422-b8cb-c69155b58feb" providerId="ADAL" clId="{95CE01AB-DA77-45AD-9C58-364E08D1BB4F}" dt="2022-10-17T19:07:51.861" v="36" actId="478"/>
        <pc:sldMkLst>
          <pc:docMk/>
          <pc:sldMk cId="1757462585" sldId="410"/>
        </pc:sldMkLst>
        <pc:picChg chg="del">
          <ac:chgData name="Nathan Clouse" userId="8cef2679-35de-4422-b8cb-c69155b58feb" providerId="ADAL" clId="{95CE01AB-DA77-45AD-9C58-364E08D1BB4F}" dt="2022-10-17T19:07:51.861" v="36" actId="478"/>
          <ac:picMkLst>
            <pc:docMk/>
            <pc:sldMk cId="1757462585" sldId="410"/>
            <ac:picMk id="5" creationId="{4913F253-82A5-F916-EB13-1105B29DABE0}"/>
          </ac:picMkLst>
        </pc:picChg>
      </pc:sldChg>
      <pc:sldChg chg="delSp mod">
        <pc:chgData name="Nathan Clouse" userId="8cef2679-35de-4422-b8cb-c69155b58feb" providerId="ADAL" clId="{95CE01AB-DA77-45AD-9C58-364E08D1BB4F}" dt="2022-10-17T19:07:50.293" v="35" actId="478"/>
        <pc:sldMkLst>
          <pc:docMk/>
          <pc:sldMk cId="3517018074" sldId="411"/>
        </pc:sldMkLst>
        <pc:picChg chg="del">
          <ac:chgData name="Nathan Clouse" userId="8cef2679-35de-4422-b8cb-c69155b58feb" providerId="ADAL" clId="{95CE01AB-DA77-45AD-9C58-364E08D1BB4F}" dt="2022-10-17T19:07:50.293" v="35" actId="478"/>
          <ac:picMkLst>
            <pc:docMk/>
            <pc:sldMk cId="3517018074" sldId="411"/>
            <ac:picMk id="5" creationId="{E15AD367-6EF4-FDA1-C10A-E9A2457F06C9}"/>
          </ac:picMkLst>
        </pc:picChg>
      </pc:sldChg>
      <pc:sldChg chg="delSp mod">
        <pc:chgData name="Nathan Clouse" userId="8cef2679-35de-4422-b8cb-c69155b58feb" providerId="ADAL" clId="{95CE01AB-DA77-45AD-9C58-364E08D1BB4F}" dt="2022-10-17T19:07:48.691" v="34" actId="478"/>
        <pc:sldMkLst>
          <pc:docMk/>
          <pc:sldMk cId="446146026" sldId="412"/>
        </pc:sldMkLst>
        <pc:picChg chg="del">
          <ac:chgData name="Nathan Clouse" userId="8cef2679-35de-4422-b8cb-c69155b58feb" providerId="ADAL" clId="{95CE01AB-DA77-45AD-9C58-364E08D1BB4F}" dt="2022-10-17T19:07:48.691" v="34" actId="478"/>
          <ac:picMkLst>
            <pc:docMk/>
            <pc:sldMk cId="446146026" sldId="412"/>
            <ac:picMk id="7" creationId="{66532AC9-3C35-0AE4-5E33-35C02A5A1DCB}"/>
          </ac:picMkLst>
        </pc:picChg>
      </pc:sldChg>
      <pc:sldChg chg="delSp mod">
        <pc:chgData name="Nathan Clouse" userId="8cef2679-35de-4422-b8cb-c69155b58feb" providerId="ADAL" clId="{95CE01AB-DA77-45AD-9C58-364E08D1BB4F}" dt="2022-10-17T19:07:46.380" v="33" actId="478"/>
        <pc:sldMkLst>
          <pc:docMk/>
          <pc:sldMk cId="2147659436" sldId="413"/>
        </pc:sldMkLst>
        <pc:picChg chg="del">
          <ac:chgData name="Nathan Clouse" userId="8cef2679-35de-4422-b8cb-c69155b58feb" providerId="ADAL" clId="{95CE01AB-DA77-45AD-9C58-364E08D1BB4F}" dt="2022-10-17T19:07:46.380" v="33" actId="478"/>
          <ac:picMkLst>
            <pc:docMk/>
            <pc:sldMk cId="2147659436" sldId="413"/>
            <ac:picMk id="5" creationId="{3A73AE80-D3F6-D85B-1F76-AC3670728B34}"/>
          </ac:picMkLst>
        </pc:picChg>
      </pc:sldChg>
      <pc:sldChg chg="delSp mod">
        <pc:chgData name="Nathan Clouse" userId="8cef2679-35de-4422-b8cb-c69155b58feb" providerId="ADAL" clId="{95CE01AB-DA77-45AD-9C58-364E08D1BB4F}" dt="2022-10-17T19:07:44.451" v="32" actId="478"/>
        <pc:sldMkLst>
          <pc:docMk/>
          <pc:sldMk cId="991908239" sldId="414"/>
        </pc:sldMkLst>
        <pc:picChg chg="del">
          <ac:chgData name="Nathan Clouse" userId="8cef2679-35de-4422-b8cb-c69155b58feb" providerId="ADAL" clId="{95CE01AB-DA77-45AD-9C58-364E08D1BB4F}" dt="2022-10-17T19:07:44.451" v="32" actId="478"/>
          <ac:picMkLst>
            <pc:docMk/>
            <pc:sldMk cId="991908239" sldId="414"/>
            <ac:picMk id="4" creationId="{588CFAB2-2531-E2C8-8851-BE1F0972C9D3}"/>
          </ac:picMkLst>
        </pc:picChg>
      </pc:sldChg>
      <pc:sldChg chg="delSp mod">
        <pc:chgData name="Nathan Clouse" userId="8cef2679-35de-4422-b8cb-c69155b58feb" providerId="ADAL" clId="{95CE01AB-DA77-45AD-9C58-364E08D1BB4F}" dt="2022-10-17T19:07:42.620" v="31" actId="478"/>
        <pc:sldMkLst>
          <pc:docMk/>
          <pc:sldMk cId="2408192717" sldId="415"/>
        </pc:sldMkLst>
        <pc:picChg chg="del">
          <ac:chgData name="Nathan Clouse" userId="8cef2679-35de-4422-b8cb-c69155b58feb" providerId="ADAL" clId="{95CE01AB-DA77-45AD-9C58-364E08D1BB4F}" dt="2022-10-17T19:07:42.620" v="31" actId="478"/>
          <ac:picMkLst>
            <pc:docMk/>
            <pc:sldMk cId="2408192717" sldId="415"/>
            <ac:picMk id="4" creationId="{11A6A5EA-A0B3-A043-7191-7D89A5DDB2EE}"/>
          </ac:picMkLst>
        </pc:picChg>
      </pc:sldChg>
      <pc:sldChg chg="delSp mod">
        <pc:chgData name="Nathan Clouse" userId="8cef2679-35de-4422-b8cb-c69155b58feb" providerId="ADAL" clId="{95CE01AB-DA77-45AD-9C58-364E08D1BB4F}" dt="2022-10-17T19:07:39.395" v="30" actId="478"/>
        <pc:sldMkLst>
          <pc:docMk/>
          <pc:sldMk cId="622544815" sldId="416"/>
        </pc:sldMkLst>
        <pc:picChg chg="del">
          <ac:chgData name="Nathan Clouse" userId="8cef2679-35de-4422-b8cb-c69155b58feb" providerId="ADAL" clId="{95CE01AB-DA77-45AD-9C58-364E08D1BB4F}" dt="2022-10-17T19:07:39.395" v="30" actId="478"/>
          <ac:picMkLst>
            <pc:docMk/>
            <pc:sldMk cId="622544815" sldId="416"/>
            <ac:picMk id="4" creationId="{EE67D870-5530-FB53-6271-A98816C554AE}"/>
          </ac:picMkLst>
        </pc:picChg>
      </pc:sldChg>
      <pc:sldChg chg="delSp mod">
        <pc:chgData name="Nathan Clouse" userId="8cef2679-35de-4422-b8cb-c69155b58feb" providerId="ADAL" clId="{95CE01AB-DA77-45AD-9C58-364E08D1BB4F}" dt="2022-10-17T19:07:37.781" v="29" actId="478"/>
        <pc:sldMkLst>
          <pc:docMk/>
          <pc:sldMk cId="1700647501" sldId="417"/>
        </pc:sldMkLst>
        <pc:picChg chg="del">
          <ac:chgData name="Nathan Clouse" userId="8cef2679-35de-4422-b8cb-c69155b58feb" providerId="ADAL" clId="{95CE01AB-DA77-45AD-9C58-364E08D1BB4F}" dt="2022-10-17T19:07:37.781" v="29" actId="478"/>
          <ac:picMkLst>
            <pc:docMk/>
            <pc:sldMk cId="1700647501" sldId="417"/>
            <ac:picMk id="5" creationId="{DA1F1985-6A51-8E53-E095-3E44B941F87A}"/>
          </ac:picMkLst>
        </pc:picChg>
      </pc:sldChg>
      <pc:sldChg chg="delSp mod">
        <pc:chgData name="Nathan Clouse" userId="8cef2679-35de-4422-b8cb-c69155b58feb" providerId="ADAL" clId="{95CE01AB-DA77-45AD-9C58-364E08D1BB4F}" dt="2022-10-17T19:07:36.492" v="28" actId="478"/>
        <pc:sldMkLst>
          <pc:docMk/>
          <pc:sldMk cId="3303469703" sldId="418"/>
        </pc:sldMkLst>
        <pc:picChg chg="del">
          <ac:chgData name="Nathan Clouse" userId="8cef2679-35de-4422-b8cb-c69155b58feb" providerId="ADAL" clId="{95CE01AB-DA77-45AD-9C58-364E08D1BB4F}" dt="2022-10-17T19:07:36.492" v="28" actId="478"/>
          <ac:picMkLst>
            <pc:docMk/>
            <pc:sldMk cId="3303469703" sldId="418"/>
            <ac:picMk id="5" creationId="{F46E744D-C3A1-6F76-DCFC-4F7FE42CC772}"/>
          </ac:picMkLst>
        </pc:picChg>
      </pc:sldChg>
      <pc:sldChg chg="delSp mod">
        <pc:chgData name="Nathan Clouse" userId="8cef2679-35de-4422-b8cb-c69155b58feb" providerId="ADAL" clId="{95CE01AB-DA77-45AD-9C58-364E08D1BB4F}" dt="2022-10-17T19:07:29.612" v="25" actId="478"/>
        <pc:sldMkLst>
          <pc:docMk/>
          <pc:sldMk cId="51521379" sldId="419"/>
        </pc:sldMkLst>
        <pc:picChg chg="del">
          <ac:chgData name="Nathan Clouse" userId="8cef2679-35de-4422-b8cb-c69155b58feb" providerId="ADAL" clId="{95CE01AB-DA77-45AD-9C58-364E08D1BB4F}" dt="2022-10-17T19:07:29.612" v="25" actId="478"/>
          <ac:picMkLst>
            <pc:docMk/>
            <pc:sldMk cId="51521379" sldId="419"/>
            <ac:picMk id="3" creationId="{6175295E-1ECE-DCD8-220D-3E3078F5797E}"/>
          </ac:picMkLst>
        </pc:picChg>
      </pc:sldChg>
      <pc:sldChg chg="delSp mod">
        <pc:chgData name="Nathan Clouse" userId="8cef2679-35de-4422-b8cb-c69155b58feb" providerId="ADAL" clId="{95CE01AB-DA77-45AD-9C58-364E08D1BB4F}" dt="2022-10-17T19:07:27.556" v="24" actId="478"/>
        <pc:sldMkLst>
          <pc:docMk/>
          <pc:sldMk cId="1485710626" sldId="421"/>
        </pc:sldMkLst>
        <pc:picChg chg="del">
          <ac:chgData name="Nathan Clouse" userId="8cef2679-35de-4422-b8cb-c69155b58feb" providerId="ADAL" clId="{95CE01AB-DA77-45AD-9C58-364E08D1BB4F}" dt="2022-10-17T19:07:27.556" v="24" actId="478"/>
          <ac:picMkLst>
            <pc:docMk/>
            <pc:sldMk cId="1485710626" sldId="421"/>
            <ac:picMk id="8" creationId="{34994CB9-715B-53A8-206C-6A17E6FD6411}"/>
          </ac:picMkLst>
        </pc:picChg>
      </pc:sldChg>
      <pc:sldChg chg="delSp mod">
        <pc:chgData name="Nathan Clouse" userId="8cef2679-35de-4422-b8cb-c69155b58feb" providerId="ADAL" clId="{95CE01AB-DA77-45AD-9C58-364E08D1BB4F}" dt="2022-10-17T19:07:18.547" v="22" actId="478"/>
        <pc:sldMkLst>
          <pc:docMk/>
          <pc:sldMk cId="3956962560" sldId="424"/>
        </pc:sldMkLst>
        <pc:picChg chg="del">
          <ac:chgData name="Nathan Clouse" userId="8cef2679-35de-4422-b8cb-c69155b58feb" providerId="ADAL" clId="{95CE01AB-DA77-45AD-9C58-364E08D1BB4F}" dt="2022-10-17T19:07:18.547" v="22" actId="478"/>
          <ac:picMkLst>
            <pc:docMk/>
            <pc:sldMk cId="3956962560" sldId="424"/>
            <ac:picMk id="8" creationId="{9824B203-6D0D-24E5-CB9D-9F8902CAD149}"/>
          </ac:picMkLst>
        </pc:picChg>
      </pc:sldChg>
      <pc:sldChg chg="delSp mod">
        <pc:chgData name="Nathan Clouse" userId="8cef2679-35de-4422-b8cb-c69155b58feb" providerId="ADAL" clId="{95CE01AB-DA77-45AD-9C58-364E08D1BB4F}" dt="2022-10-17T19:07:12.476" v="19" actId="478"/>
        <pc:sldMkLst>
          <pc:docMk/>
          <pc:sldMk cId="875149037" sldId="427"/>
        </pc:sldMkLst>
        <pc:picChg chg="del">
          <ac:chgData name="Nathan Clouse" userId="8cef2679-35de-4422-b8cb-c69155b58feb" providerId="ADAL" clId="{95CE01AB-DA77-45AD-9C58-364E08D1BB4F}" dt="2022-10-17T19:07:12.476" v="19" actId="478"/>
          <ac:picMkLst>
            <pc:docMk/>
            <pc:sldMk cId="875149037" sldId="427"/>
            <ac:picMk id="2" creationId="{8B8BA206-E641-EA61-D750-2A7DC28AFB8A}"/>
          </ac:picMkLst>
        </pc:picChg>
      </pc:sldChg>
      <pc:sldChg chg="delSp mod">
        <pc:chgData name="Nathan Clouse" userId="8cef2679-35de-4422-b8cb-c69155b58feb" providerId="ADAL" clId="{95CE01AB-DA77-45AD-9C58-364E08D1BB4F}" dt="2022-10-17T19:07:11.087" v="18" actId="478"/>
        <pc:sldMkLst>
          <pc:docMk/>
          <pc:sldMk cId="1808578785" sldId="428"/>
        </pc:sldMkLst>
        <pc:picChg chg="del">
          <ac:chgData name="Nathan Clouse" userId="8cef2679-35de-4422-b8cb-c69155b58feb" providerId="ADAL" clId="{95CE01AB-DA77-45AD-9C58-364E08D1BB4F}" dt="2022-10-17T19:07:11.087" v="18" actId="478"/>
          <ac:picMkLst>
            <pc:docMk/>
            <pc:sldMk cId="1808578785" sldId="428"/>
            <ac:picMk id="2" creationId="{2896D458-EC6F-C1BA-E54C-4E7E4EC82671}"/>
          </ac:picMkLst>
        </pc:picChg>
      </pc:sldChg>
      <pc:sldChg chg="delSp mod">
        <pc:chgData name="Nathan Clouse" userId="8cef2679-35de-4422-b8cb-c69155b58feb" providerId="ADAL" clId="{95CE01AB-DA77-45AD-9C58-364E08D1BB4F}" dt="2022-10-17T19:07:00.091" v="13" actId="478"/>
        <pc:sldMkLst>
          <pc:docMk/>
          <pc:sldMk cId="2367173920" sldId="431"/>
        </pc:sldMkLst>
        <pc:picChg chg="del">
          <ac:chgData name="Nathan Clouse" userId="8cef2679-35de-4422-b8cb-c69155b58feb" providerId="ADAL" clId="{95CE01AB-DA77-45AD-9C58-364E08D1BB4F}" dt="2022-10-17T19:07:00.091" v="13" actId="478"/>
          <ac:picMkLst>
            <pc:docMk/>
            <pc:sldMk cId="2367173920" sldId="431"/>
            <ac:picMk id="2" creationId="{C564C9F2-7B30-292B-8A49-9BCE6C3B8DDB}"/>
          </ac:picMkLst>
        </pc:picChg>
      </pc:sldChg>
      <pc:sldChg chg="delSp mod">
        <pc:chgData name="Nathan Clouse" userId="8cef2679-35de-4422-b8cb-c69155b58feb" providerId="ADAL" clId="{95CE01AB-DA77-45AD-9C58-364E08D1BB4F}" dt="2022-10-17T19:06:56.204" v="12" actId="478"/>
        <pc:sldMkLst>
          <pc:docMk/>
          <pc:sldMk cId="4065078040" sldId="433"/>
        </pc:sldMkLst>
        <pc:picChg chg="del">
          <ac:chgData name="Nathan Clouse" userId="8cef2679-35de-4422-b8cb-c69155b58feb" providerId="ADAL" clId="{95CE01AB-DA77-45AD-9C58-364E08D1BB4F}" dt="2022-10-17T19:06:56.204" v="12" actId="478"/>
          <ac:picMkLst>
            <pc:docMk/>
            <pc:sldMk cId="4065078040" sldId="433"/>
            <ac:picMk id="2" creationId="{77A24A8F-4A40-1F2A-9701-6545AEAC79B1}"/>
          </ac:picMkLst>
        </pc:picChg>
      </pc:sldChg>
      <pc:sldChg chg="delSp mod">
        <pc:chgData name="Nathan Clouse" userId="8cef2679-35de-4422-b8cb-c69155b58feb" providerId="ADAL" clId="{95CE01AB-DA77-45AD-9C58-364E08D1BB4F}" dt="2022-10-17T19:06:46.485" v="10" actId="478"/>
        <pc:sldMkLst>
          <pc:docMk/>
          <pc:sldMk cId="2141016795" sldId="436"/>
        </pc:sldMkLst>
        <pc:picChg chg="del">
          <ac:chgData name="Nathan Clouse" userId="8cef2679-35de-4422-b8cb-c69155b58feb" providerId="ADAL" clId="{95CE01AB-DA77-45AD-9C58-364E08D1BB4F}" dt="2022-10-17T19:06:46.485" v="10" actId="478"/>
          <ac:picMkLst>
            <pc:docMk/>
            <pc:sldMk cId="2141016795" sldId="436"/>
            <ac:picMk id="8" creationId="{154B6234-4A5B-2FFE-392D-45E2871F905C}"/>
          </ac:picMkLst>
        </pc:picChg>
      </pc:sldChg>
      <pc:sldChg chg="delSp mod">
        <pc:chgData name="Nathan Clouse" userId="8cef2679-35de-4422-b8cb-c69155b58feb" providerId="ADAL" clId="{95CE01AB-DA77-45AD-9C58-364E08D1BB4F}" dt="2022-10-17T19:06:44.189" v="9" actId="478"/>
        <pc:sldMkLst>
          <pc:docMk/>
          <pc:sldMk cId="938891232" sldId="437"/>
        </pc:sldMkLst>
        <pc:picChg chg="del">
          <ac:chgData name="Nathan Clouse" userId="8cef2679-35de-4422-b8cb-c69155b58feb" providerId="ADAL" clId="{95CE01AB-DA77-45AD-9C58-364E08D1BB4F}" dt="2022-10-17T19:06:44.189" v="9" actId="478"/>
          <ac:picMkLst>
            <pc:docMk/>
            <pc:sldMk cId="938891232" sldId="437"/>
            <ac:picMk id="10" creationId="{E75C5C7A-FDC1-2E5F-F748-293D39D7ABC9}"/>
          </ac:picMkLst>
        </pc:picChg>
      </pc:sldChg>
      <pc:sldChg chg="delSp mod">
        <pc:chgData name="Nathan Clouse" userId="8cef2679-35de-4422-b8cb-c69155b58feb" providerId="ADAL" clId="{95CE01AB-DA77-45AD-9C58-364E08D1BB4F}" dt="2022-10-17T19:07:13.973" v="20" actId="478"/>
        <pc:sldMkLst>
          <pc:docMk/>
          <pc:sldMk cId="735295750" sldId="445"/>
        </pc:sldMkLst>
        <pc:picChg chg="del">
          <ac:chgData name="Nathan Clouse" userId="8cef2679-35de-4422-b8cb-c69155b58feb" providerId="ADAL" clId="{95CE01AB-DA77-45AD-9C58-364E08D1BB4F}" dt="2022-10-17T19:07:13.973" v="20" actId="478"/>
          <ac:picMkLst>
            <pc:docMk/>
            <pc:sldMk cId="735295750" sldId="445"/>
            <ac:picMk id="8" creationId="{1D329C7B-ABB0-B35B-EC72-B8481026BD14}"/>
          </ac:picMkLst>
        </pc:picChg>
      </pc:sldChg>
      <pc:sldChg chg="addSp delSp mod">
        <pc:chgData name="Nathan Clouse" userId="8cef2679-35de-4422-b8cb-c69155b58feb" providerId="ADAL" clId="{95CE01AB-DA77-45AD-9C58-364E08D1BB4F}" dt="2022-10-17T19:09:43.800" v="87" actId="478"/>
        <pc:sldMkLst>
          <pc:docMk/>
          <pc:sldMk cId="2208427905" sldId="448"/>
        </pc:sldMkLst>
        <pc:picChg chg="add del">
          <ac:chgData name="Nathan Clouse" userId="8cef2679-35de-4422-b8cb-c69155b58feb" providerId="ADAL" clId="{95CE01AB-DA77-45AD-9C58-364E08D1BB4F}" dt="2022-10-17T19:09:43.800" v="87" actId="478"/>
          <ac:picMkLst>
            <pc:docMk/>
            <pc:sldMk cId="2208427905" sldId="448"/>
            <ac:picMk id="6" creationId="{19692D04-4920-ACE4-867D-CCCEE52CFC5F}"/>
          </ac:picMkLst>
        </pc:picChg>
      </pc:sldChg>
      <pc:sldChg chg="addSp delSp mod">
        <pc:chgData name="Nathan Clouse" userId="8cef2679-35de-4422-b8cb-c69155b58feb" providerId="ADAL" clId="{95CE01AB-DA77-45AD-9C58-364E08D1BB4F}" dt="2022-10-17T19:09:43.561" v="86" actId="478"/>
        <pc:sldMkLst>
          <pc:docMk/>
          <pc:sldMk cId="3559865144" sldId="449"/>
        </pc:sldMkLst>
        <pc:picChg chg="add del">
          <ac:chgData name="Nathan Clouse" userId="8cef2679-35de-4422-b8cb-c69155b58feb" providerId="ADAL" clId="{95CE01AB-DA77-45AD-9C58-364E08D1BB4F}" dt="2022-10-17T19:09:43.561" v="86" actId="478"/>
          <ac:picMkLst>
            <pc:docMk/>
            <pc:sldMk cId="3559865144" sldId="449"/>
            <ac:picMk id="6" creationId="{F7952BED-8228-F206-E20D-CA59BB0C9029}"/>
          </ac:picMkLst>
        </pc:picChg>
      </pc:sldChg>
      <pc:sldChg chg="addSp delSp mod">
        <pc:chgData name="Nathan Clouse" userId="8cef2679-35de-4422-b8cb-c69155b58feb" providerId="ADAL" clId="{95CE01AB-DA77-45AD-9C58-364E08D1BB4F}" dt="2022-10-17T19:09:43.332" v="85" actId="478"/>
        <pc:sldMkLst>
          <pc:docMk/>
          <pc:sldMk cId="1796726356" sldId="450"/>
        </pc:sldMkLst>
        <pc:picChg chg="add del">
          <ac:chgData name="Nathan Clouse" userId="8cef2679-35de-4422-b8cb-c69155b58feb" providerId="ADAL" clId="{95CE01AB-DA77-45AD-9C58-364E08D1BB4F}" dt="2022-10-17T19:09:43.332" v="85" actId="478"/>
          <ac:picMkLst>
            <pc:docMk/>
            <pc:sldMk cId="1796726356" sldId="450"/>
            <ac:picMk id="6" creationId="{7761C56E-3FE8-C948-0796-9415181F7BAC}"/>
          </ac:picMkLst>
        </pc:picChg>
      </pc:sldChg>
      <pc:sldChg chg="delSp mod">
        <pc:chgData name="Nathan Clouse" userId="8cef2679-35de-4422-b8cb-c69155b58feb" providerId="ADAL" clId="{95CE01AB-DA77-45AD-9C58-364E08D1BB4F}" dt="2022-10-17T19:07:22.027" v="23" actId="478"/>
        <pc:sldMkLst>
          <pc:docMk/>
          <pc:sldMk cId="2939440429" sldId="457"/>
        </pc:sldMkLst>
        <pc:picChg chg="del">
          <ac:chgData name="Nathan Clouse" userId="8cef2679-35de-4422-b8cb-c69155b58feb" providerId="ADAL" clId="{95CE01AB-DA77-45AD-9C58-364E08D1BB4F}" dt="2022-10-17T19:07:22.027" v="23" actId="478"/>
          <ac:picMkLst>
            <pc:docMk/>
            <pc:sldMk cId="2939440429" sldId="457"/>
            <ac:picMk id="3" creationId="{BE88A851-C43B-2F45-7695-181D7B81D041}"/>
          </ac:picMkLst>
        </pc:picChg>
      </pc:sldChg>
      <pc:sldChg chg="addSp delSp mod">
        <pc:chgData name="Nathan Clouse" userId="8cef2679-35de-4422-b8cb-c69155b58feb" providerId="ADAL" clId="{95CE01AB-DA77-45AD-9C58-364E08D1BB4F}" dt="2022-10-17T19:09:40.744" v="77" actId="478"/>
        <pc:sldMkLst>
          <pc:docMk/>
          <pc:sldMk cId="1782641038" sldId="467"/>
        </pc:sldMkLst>
        <pc:picChg chg="add del">
          <ac:chgData name="Nathan Clouse" userId="8cef2679-35de-4422-b8cb-c69155b58feb" providerId="ADAL" clId="{95CE01AB-DA77-45AD-9C58-364E08D1BB4F}" dt="2022-10-17T19:09:40.744" v="77" actId="478"/>
          <ac:picMkLst>
            <pc:docMk/>
            <pc:sldMk cId="1782641038" sldId="467"/>
            <ac:picMk id="8" creationId="{5D68344C-6DE1-C6A8-6079-3E05CA7078AA}"/>
          </ac:picMkLst>
        </pc:picChg>
      </pc:sldChg>
      <pc:sldChg chg="delSp mod">
        <pc:chgData name="Nathan Clouse" userId="8cef2679-35de-4422-b8cb-c69155b58feb" providerId="ADAL" clId="{95CE01AB-DA77-45AD-9C58-364E08D1BB4F}" dt="2022-10-17T19:08:28.155" v="52" actId="478"/>
        <pc:sldMkLst>
          <pc:docMk/>
          <pc:sldMk cId="799013327" sldId="469"/>
        </pc:sldMkLst>
        <pc:picChg chg="del">
          <ac:chgData name="Nathan Clouse" userId="8cef2679-35de-4422-b8cb-c69155b58feb" providerId="ADAL" clId="{95CE01AB-DA77-45AD-9C58-364E08D1BB4F}" dt="2022-10-17T19:08:28.155" v="52" actId="478"/>
          <ac:picMkLst>
            <pc:docMk/>
            <pc:sldMk cId="799013327" sldId="469"/>
            <ac:picMk id="6" creationId="{D85F3CEC-84FE-1E65-A6CF-1F85F4B39AF7}"/>
          </ac:picMkLst>
        </pc:picChg>
      </pc:sldChg>
      <pc:sldChg chg="delSp mod">
        <pc:chgData name="Nathan Clouse" userId="8cef2679-35de-4422-b8cb-c69155b58feb" providerId="ADAL" clId="{95CE01AB-DA77-45AD-9C58-364E08D1BB4F}" dt="2022-10-17T19:07:16.803" v="21" actId="478"/>
        <pc:sldMkLst>
          <pc:docMk/>
          <pc:sldMk cId="2617367873" sldId="472"/>
        </pc:sldMkLst>
        <pc:picChg chg="del">
          <ac:chgData name="Nathan Clouse" userId="8cef2679-35de-4422-b8cb-c69155b58feb" providerId="ADAL" clId="{95CE01AB-DA77-45AD-9C58-364E08D1BB4F}" dt="2022-10-17T19:07:16.803" v="21" actId="478"/>
          <ac:picMkLst>
            <pc:docMk/>
            <pc:sldMk cId="2617367873" sldId="472"/>
            <ac:picMk id="8" creationId="{9824B203-6D0D-24E5-CB9D-9F8902CAD149}"/>
          </ac:picMkLst>
        </pc:picChg>
      </pc:sldChg>
      <pc:sldChg chg="delSp mod">
        <pc:chgData name="Nathan Clouse" userId="8cef2679-35de-4422-b8cb-c69155b58feb" providerId="ADAL" clId="{95CE01AB-DA77-45AD-9C58-364E08D1BB4F}" dt="2022-10-17T19:07:07.838" v="17" actId="478"/>
        <pc:sldMkLst>
          <pc:docMk/>
          <pc:sldMk cId="1588455702" sldId="478"/>
        </pc:sldMkLst>
        <pc:picChg chg="del">
          <ac:chgData name="Nathan Clouse" userId="8cef2679-35de-4422-b8cb-c69155b58feb" providerId="ADAL" clId="{95CE01AB-DA77-45AD-9C58-364E08D1BB4F}" dt="2022-10-17T19:07:07.838" v="17" actId="478"/>
          <ac:picMkLst>
            <pc:docMk/>
            <pc:sldMk cId="1588455702" sldId="478"/>
            <ac:picMk id="7" creationId="{427605C9-C774-4008-BA1A-45E5C96AFE70}"/>
          </ac:picMkLst>
        </pc:picChg>
      </pc:sldChg>
      <pc:sldChg chg="delSp mod">
        <pc:chgData name="Nathan Clouse" userId="8cef2679-35de-4422-b8cb-c69155b58feb" providerId="ADAL" clId="{95CE01AB-DA77-45AD-9C58-364E08D1BB4F}" dt="2022-10-17T19:07:06.244" v="16" actId="478"/>
        <pc:sldMkLst>
          <pc:docMk/>
          <pc:sldMk cId="364794514" sldId="479"/>
        </pc:sldMkLst>
        <pc:picChg chg="del">
          <ac:chgData name="Nathan Clouse" userId="8cef2679-35de-4422-b8cb-c69155b58feb" providerId="ADAL" clId="{95CE01AB-DA77-45AD-9C58-364E08D1BB4F}" dt="2022-10-17T19:07:06.244" v="16" actId="478"/>
          <ac:picMkLst>
            <pc:docMk/>
            <pc:sldMk cId="364794514" sldId="479"/>
            <ac:picMk id="7" creationId="{AF27E732-2017-3ACE-9459-148F2DB8FDE5}"/>
          </ac:picMkLst>
        </pc:picChg>
      </pc:sldChg>
      <pc:sldChg chg="delSp mod">
        <pc:chgData name="Nathan Clouse" userId="8cef2679-35de-4422-b8cb-c69155b58feb" providerId="ADAL" clId="{95CE01AB-DA77-45AD-9C58-364E08D1BB4F}" dt="2022-10-17T19:07:03.557" v="15" actId="478"/>
        <pc:sldMkLst>
          <pc:docMk/>
          <pc:sldMk cId="2156251710" sldId="481"/>
        </pc:sldMkLst>
        <pc:picChg chg="del">
          <ac:chgData name="Nathan Clouse" userId="8cef2679-35de-4422-b8cb-c69155b58feb" providerId="ADAL" clId="{95CE01AB-DA77-45AD-9C58-364E08D1BB4F}" dt="2022-10-17T19:07:03.557" v="15" actId="478"/>
          <ac:picMkLst>
            <pc:docMk/>
            <pc:sldMk cId="2156251710" sldId="481"/>
            <ac:picMk id="12" creationId="{328B05A6-7B3A-B321-E41C-CB7E5F7559FF}"/>
          </ac:picMkLst>
        </pc:picChg>
      </pc:sldChg>
      <pc:sldChg chg="delSp mod">
        <pc:chgData name="Nathan Clouse" userId="8cef2679-35de-4422-b8cb-c69155b58feb" providerId="ADAL" clId="{95CE01AB-DA77-45AD-9C58-364E08D1BB4F}" dt="2022-10-17T19:07:01.780" v="14" actId="478"/>
        <pc:sldMkLst>
          <pc:docMk/>
          <pc:sldMk cId="1732743617" sldId="482"/>
        </pc:sldMkLst>
        <pc:picChg chg="del">
          <ac:chgData name="Nathan Clouse" userId="8cef2679-35de-4422-b8cb-c69155b58feb" providerId="ADAL" clId="{95CE01AB-DA77-45AD-9C58-364E08D1BB4F}" dt="2022-10-17T19:07:01.780" v="14" actId="478"/>
          <ac:picMkLst>
            <pc:docMk/>
            <pc:sldMk cId="1732743617" sldId="482"/>
            <ac:picMk id="11" creationId="{47DE12EC-4496-8B5B-C728-7466CB618119}"/>
          </ac:picMkLst>
        </pc:picChg>
      </pc:sldChg>
      <pc:sldChg chg="delSp mod">
        <pc:chgData name="Nathan Clouse" userId="8cef2679-35de-4422-b8cb-c69155b58feb" providerId="ADAL" clId="{95CE01AB-DA77-45AD-9C58-364E08D1BB4F}" dt="2022-10-17T19:07:33.581" v="27" actId="478"/>
        <pc:sldMkLst>
          <pc:docMk/>
          <pc:sldMk cId="1575846560" sldId="483"/>
        </pc:sldMkLst>
        <pc:picChg chg="del">
          <ac:chgData name="Nathan Clouse" userId="8cef2679-35de-4422-b8cb-c69155b58feb" providerId="ADAL" clId="{95CE01AB-DA77-45AD-9C58-364E08D1BB4F}" dt="2022-10-17T19:07:33.581" v="27" actId="478"/>
          <ac:picMkLst>
            <pc:docMk/>
            <pc:sldMk cId="1575846560" sldId="483"/>
            <ac:picMk id="6" creationId="{5E4FC380-D26E-6783-1CD6-8958B403A2A7}"/>
          </ac:picMkLst>
        </pc:picChg>
      </pc:sldChg>
      <pc:sldChg chg="delSp mod">
        <pc:chgData name="Nathan Clouse" userId="8cef2679-35de-4422-b8cb-c69155b58feb" providerId="ADAL" clId="{95CE01AB-DA77-45AD-9C58-364E08D1BB4F}" dt="2022-10-17T19:07:32.204" v="26" actId="478"/>
        <pc:sldMkLst>
          <pc:docMk/>
          <pc:sldMk cId="3943588074" sldId="484"/>
        </pc:sldMkLst>
        <pc:picChg chg="del">
          <ac:chgData name="Nathan Clouse" userId="8cef2679-35de-4422-b8cb-c69155b58feb" providerId="ADAL" clId="{95CE01AB-DA77-45AD-9C58-364E08D1BB4F}" dt="2022-10-17T19:07:32.204" v="26" actId="478"/>
          <ac:picMkLst>
            <pc:docMk/>
            <pc:sldMk cId="3943588074" sldId="484"/>
            <ac:picMk id="7" creationId="{3E04DDF0-CCA9-8848-A112-0BC99A8C8AE0}"/>
          </ac:picMkLst>
        </pc:picChg>
      </pc:sldChg>
      <pc:sldMasterChg chg="delSldLayout modSldLayout">
        <pc:chgData name="Nathan Clouse" userId="8cef2679-35de-4422-b8cb-c69155b58feb" providerId="ADAL" clId="{95CE01AB-DA77-45AD-9C58-364E08D1BB4F}" dt="2022-10-17T19:06:13.623" v="8" actId="478"/>
        <pc:sldMasterMkLst>
          <pc:docMk/>
          <pc:sldMasterMk cId="0" sldId="2147483648"/>
        </pc:sldMasterMkLst>
        <pc:sldLayoutChg chg="del">
          <pc:chgData name="Nathan Clouse" userId="8cef2679-35de-4422-b8cb-c69155b58feb" providerId="ADAL" clId="{95CE01AB-DA77-45AD-9C58-364E08D1BB4F}" dt="2022-10-17T19:06:11.042" v="7" actId="2696"/>
          <pc:sldLayoutMkLst>
            <pc:docMk/>
            <pc:sldMasterMk cId="0" sldId="2147483648"/>
            <pc:sldLayoutMk cId="2253963875" sldId="2147483668"/>
          </pc:sldLayoutMkLst>
        </pc:sldLayoutChg>
        <pc:sldLayoutChg chg="del">
          <pc:chgData name="Nathan Clouse" userId="8cef2679-35de-4422-b8cb-c69155b58feb" providerId="ADAL" clId="{95CE01AB-DA77-45AD-9C58-364E08D1BB4F}" dt="2022-10-17T19:06:07.098" v="6" actId="2696"/>
          <pc:sldLayoutMkLst>
            <pc:docMk/>
            <pc:sldMasterMk cId="0" sldId="2147483648"/>
            <pc:sldLayoutMk cId="1103643154" sldId="2147483669"/>
          </pc:sldLayoutMkLst>
        </pc:sldLayoutChg>
        <pc:sldLayoutChg chg="del">
          <pc:chgData name="Nathan Clouse" userId="8cef2679-35de-4422-b8cb-c69155b58feb" providerId="ADAL" clId="{95CE01AB-DA77-45AD-9C58-364E08D1BB4F}" dt="2022-10-17T19:06:06.411" v="5" actId="2696"/>
          <pc:sldLayoutMkLst>
            <pc:docMk/>
            <pc:sldMasterMk cId="0" sldId="2147483648"/>
            <pc:sldLayoutMk cId="2298184530" sldId="2147483670"/>
          </pc:sldLayoutMkLst>
        </pc:sldLayoutChg>
        <pc:sldLayoutChg chg="del">
          <pc:chgData name="Nathan Clouse" userId="8cef2679-35de-4422-b8cb-c69155b58feb" providerId="ADAL" clId="{95CE01AB-DA77-45AD-9C58-364E08D1BB4F}" dt="2022-10-17T19:06:05.746" v="4" actId="2696"/>
          <pc:sldLayoutMkLst>
            <pc:docMk/>
            <pc:sldMasterMk cId="0" sldId="2147483648"/>
            <pc:sldLayoutMk cId="3902614813" sldId="2147483671"/>
          </pc:sldLayoutMkLst>
        </pc:sldLayoutChg>
        <pc:sldLayoutChg chg="del">
          <pc:chgData name="Nathan Clouse" userId="8cef2679-35de-4422-b8cb-c69155b58feb" providerId="ADAL" clId="{95CE01AB-DA77-45AD-9C58-364E08D1BB4F}" dt="2022-10-17T19:06:04.709" v="3" actId="2696"/>
          <pc:sldLayoutMkLst>
            <pc:docMk/>
            <pc:sldMasterMk cId="0" sldId="2147483648"/>
            <pc:sldLayoutMk cId="667864977" sldId="2147483672"/>
          </pc:sldLayoutMkLst>
        </pc:sldLayoutChg>
        <pc:sldLayoutChg chg="delSp mod delAnim">
          <pc:chgData name="Nathan Clouse" userId="8cef2679-35de-4422-b8cb-c69155b58feb" providerId="ADAL" clId="{95CE01AB-DA77-45AD-9C58-364E08D1BB4F}" dt="2022-10-17T19:06:13.623" v="8" actId="478"/>
          <pc:sldLayoutMkLst>
            <pc:docMk/>
            <pc:sldMasterMk cId="0" sldId="2147483648"/>
            <pc:sldLayoutMk cId="711558778" sldId="2147483673"/>
          </pc:sldLayoutMkLst>
          <pc:picChg chg="del">
            <ac:chgData name="Nathan Clouse" userId="8cef2679-35de-4422-b8cb-c69155b58feb" providerId="ADAL" clId="{95CE01AB-DA77-45AD-9C58-364E08D1BB4F}" dt="2022-10-17T19:06:13.623" v="8" actId="478"/>
            <ac:picMkLst>
              <pc:docMk/>
              <pc:sldMasterMk cId="0" sldId="2147483648"/>
              <pc:sldLayoutMk cId="711558778" sldId="2147483673"/>
              <ac:picMk id="2" creationId="{BEC81E5A-2EC8-0CBF-E000-825974DBC3CC}"/>
            </ac:picMkLst>
          </pc:picChg>
        </pc:sldLayoutChg>
      </pc:sldMasterChg>
    </pc:docChg>
  </pc:docChgLst>
  <pc:docChgLst>
    <pc:chgData name="Ramer, Peter" userId="S::peter.ramer_rsmus.com#ext#@atomicax.onmicrosoft.com::9364fd1c-0dd9-4419-acce-bab6bbb2e93d" providerId="AD" clId="Web-{89B26C50-C36A-4CBE-BAF0-3C5DD67B5D28}"/>
    <pc:docChg chg="modSld">
      <pc:chgData name="Ramer, Peter" userId="S::peter.ramer_rsmus.com#ext#@atomicax.onmicrosoft.com::9364fd1c-0dd9-4419-acce-bab6bbb2e93d" providerId="AD" clId="Web-{89B26C50-C36A-4CBE-BAF0-3C5DD67B5D28}" dt="2022-09-14T21:48:08.127" v="14" actId="20577"/>
      <pc:docMkLst>
        <pc:docMk/>
      </pc:docMkLst>
      <pc:sldChg chg="addSp delSp modSp">
        <pc:chgData name="Ramer, Peter" userId="S::peter.ramer_rsmus.com#ext#@atomicax.onmicrosoft.com::9364fd1c-0dd9-4419-acce-bab6bbb2e93d" providerId="AD" clId="Web-{89B26C50-C36A-4CBE-BAF0-3C5DD67B5D28}" dt="2022-09-14T21:48:08.127" v="14" actId="20577"/>
        <pc:sldMkLst>
          <pc:docMk/>
          <pc:sldMk cId="3609727493" sldId="265"/>
        </pc:sldMkLst>
        <pc:spChg chg="mod">
          <ac:chgData name="Ramer, Peter" userId="S::peter.ramer_rsmus.com#ext#@atomicax.onmicrosoft.com::9364fd1c-0dd9-4419-acce-bab6bbb2e93d" providerId="AD" clId="Web-{89B26C50-C36A-4CBE-BAF0-3C5DD67B5D28}" dt="2022-09-14T21:48:08.127" v="14" actId="20577"/>
          <ac:spMkLst>
            <pc:docMk/>
            <pc:sldMk cId="3609727493" sldId="265"/>
            <ac:spMk id="4" creationId="{EB634E22-C51B-0BEB-6DFB-B128098B0A0C}"/>
          </ac:spMkLst>
        </pc:spChg>
        <pc:spChg chg="del">
          <ac:chgData name="Ramer, Peter" userId="S::peter.ramer_rsmus.com#ext#@atomicax.onmicrosoft.com::9364fd1c-0dd9-4419-acce-bab6bbb2e93d" providerId="AD" clId="Web-{89B26C50-C36A-4CBE-BAF0-3C5DD67B5D28}" dt="2022-09-14T21:47:34.517" v="0"/>
          <ac:spMkLst>
            <pc:docMk/>
            <pc:sldMk cId="3609727493" sldId="265"/>
            <ac:spMk id="5" creationId="{A294544E-ADB9-C6B8-B11E-B3CE44D29CBF}"/>
          </ac:spMkLst>
        </pc:spChg>
        <pc:picChg chg="add mod ord modCrop">
          <ac:chgData name="Ramer, Peter" userId="S::peter.ramer_rsmus.com#ext#@atomicax.onmicrosoft.com::9364fd1c-0dd9-4419-acce-bab6bbb2e93d" providerId="AD" clId="Web-{89B26C50-C36A-4CBE-BAF0-3C5DD67B5D28}" dt="2022-09-14T21:47:54.033" v="3" actId="1076"/>
          <ac:picMkLst>
            <pc:docMk/>
            <pc:sldMk cId="3609727493" sldId="265"/>
            <ac:picMk id="3" creationId="{C4FB9C05-A0AB-9315-4F04-AC9D0E970DC8}"/>
          </ac:picMkLst>
        </pc:picChg>
      </pc:sldChg>
    </pc:docChg>
  </pc:docChgLst>
  <pc:docChgLst>
    <pc:chgData name="Ramer, Peter" userId="S::peter.ramer_rsmus.com#ext#@atomicax.onmicrosoft.com::9364fd1c-0dd9-4419-acce-bab6bbb2e93d" providerId="AD" clId="Web-{835F40FF-0163-4D0E-AF40-06EDA451B443}"/>
    <pc:docChg chg="addSld delSld modSld">
      <pc:chgData name="Ramer, Peter" userId="S::peter.ramer_rsmus.com#ext#@atomicax.onmicrosoft.com::9364fd1c-0dd9-4419-acce-bab6bbb2e93d" providerId="AD" clId="Web-{835F40FF-0163-4D0E-AF40-06EDA451B443}" dt="2022-09-23T17:04:51.465" v="368" actId="20577"/>
      <pc:docMkLst>
        <pc:docMk/>
      </pc:docMkLst>
      <pc:sldChg chg="del">
        <pc:chgData name="Ramer, Peter" userId="S::peter.ramer_rsmus.com#ext#@atomicax.onmicrosoft.com::9364fd1c-0dd9-4419-acce-bab6bbb2e93d" providerId="AD" clId="Web-{835F40FF-0163-4D0E-AF40-06EDA451B443}" dt="2022-09-23T16:51:52.746" v="1"/>
        <pc:sldMkLst>
          <pc:docMk/>
          <pc:sldMk cId="3609727493" sldId="265"/>
        </pc:sldMkLst>
      </pc:sldChg>
      <pc:sldChg chg="modSp">
        <pc:chgData name="Ramer, Peter" userId="S::peter.ramer_rsmus.com#ext#@atomicax.onmicrosoft.com::9364fd1c-0dd9-4419-acce-bab6bbb2e93d" providerId="AD" clId="Web-{835F40FF-0163-4D0E-AF40-06EDA451B443}" dt="2022-09-23T16:52:34.686" v="13" actId="20577"/>
        <pc:sldMkLst>
          <pc:docMk/>
          <pc:sldMk cId="2448750386" sldId="271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6:52:29.795" v="11" actId="20577"/>
          <ac:spMkLst>
            <pc:docMk/>
            <pc:sldMk cId="2448750386" sldId="271"/>
            <ac:spMk id="2" creationId="{AC21DE07-7D53-043E-EACA-D4EE9061E647}"/>
          </ac:spMkLst>
        </pc:spChg>
        <pc:spChg chg="mod">
          <ac:chgData name="Ramer, Peter" userId="S::peter.ramer_rsmus.com#ext#@atomicax.onmicrosoft.com::9364fd1c-0dd9-4419-acce-bab6bbb2e93d" providerId="AD" clId="Web-{835F40FF-0163-4D0E-AF40-06EDA451B443}" dt="2022-09-23T16:52:34.686" v="13" actId="20577"/>
          <ac:spMkLst>
            <pc:docMk/>
            <pc:sldMk cId="2448750386" sldId="271"/>
            <ac:spMk id="4" creationId="{3BBABA74-9265-4321-AC88-52E0A0E058A6}"/>
          </ac:spMkLst>
        </pc:spChg>
      </pc:sldChg>
      <pc:sldChg chg="delSp modSp">
        <pc:chgData name="Ramer, Peter" userId="S::peter.ramer_rsmus.com#ext#@atomicax.onmicrosoft.com::9364fd1c-0dd9-4419-acce-bab6bbb2e93d" providerId="AD" clId="Web-{835F40FF-0163-4D0E-AF40-06EDA451B443}" dt="2022-09-23T16:52:59.702" v="33"/>
        <pc:sldMkLst>
          <pc:docMk/>
          <pc:sldMk cId="4198323121" sldId="274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6:52:55.655" v="32" actId="20577"/>
          <ac:spMkLst>
            <pc:docMk/>
            <pc:sldMk cId="4198323121" sldId="274"/>
            <ac:spMk id="2" creationId="{D7A4B231-5F1A-3D6A-9490-32DEA4A0718A}"/>
          </ac:spMkLst>
        </pc:spChg>
        <pc:spChg chg="del">
          <ac:chgData name="Ramer, Peter" userId="S::peter.ramer_rsmus.com#ext#@atomicax.onmicrosoft.com::9364fd1c-0dd9-4419-acce-bab6bbb2e93d" providerId="AD" clId="Web-{835F40FF-0163-4D0E-AF40-06EDA451B443}" dt="2022-09-23T16:52:59.702" v="33"/>
          <ac:spMkLst>
            <pc:docMk/>
            <pc:sldMk cId="4198323121" sldId="274"/>
            <ac:spMk id="4" creationId="{3AE157AC-8754-4F47-859B-826866446E67}"/>
          </ac:spMkLst>
        </pc:spChg>
      </pc:sldChg>
      <pc:sldChg chg="delSp modSp">
        <pc:chgData name="Ramer, Peter" userId="S::peter.ramer_rsmus.com#ext#@atomicax.onmicrosoft.com::9364fd1c-0dd9-4419-acce-bab6bbb2e93d" providerId="AD" clId="Web-{835F40FF-0163-4D0E-AF40-06EDA451B443}" dt="2022-09-23T16:53:08.687" v="45"/>
        <pc:sldMkLst>
          <pc:docMk/>
          <pc:sldMk cId="2812772356" sldId="275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6:53:05.577" v="44" actId="20577"/>
          <ac:spMkLst>
            <pc:docMk/>
            <pc:sldMk cId="2812772356" sldId="275"/>
            <ac:spMk id="2" creationId="{D7A4B231-5F1A-3D6A-9490-32DEA4A0718A}"/>
          </ac:spMkLst>
        </pc:spChg>
        <pc:spChg chg="del">
          <ac:chgData name="Ramer, Peter" userId="S::peter.ramer_rsmus.com#ext#@atomicax.onmicrosoft.com::9364fd1c-0dd9-4419-acce-bab6bbb2e93d" providerId="AD" clId="Web-{835F40FF-0163-4D0E-AF40-06EDA451B443}" dt="2022-09-23T16:53:08.687" v="45"/>
          <ac:spMkLst>
            <pc:docMk/>
            <pc:sldMk cId="2812772356" sldId="275"/>
            <ac:spMk id="4" creationId="{CC9D2263-7E53-4283-8CF1-D3FA40A94453}"/>
          </ac:spMkLst>
        </pc:spChg>
      </pc:sldChg>
      <pc:sldChg chg="delSp modSp">
        <pc:chgData name="Ramer, Peter" userId="S::peter.ramer_rsmus.com#ext#@atomicax.onmicrosoft.com::9364fd1c-0dd9-4419-acce-bab6bbb2e93d" providerId="AD" clId="Web-{835F40FF-0163-4D0E-AF40-06EDA451B443}" dt="2022-09-23T16:53:22.141" v="49"/>
        <pc:sldMkLst>
          <pc:docMk/>
          <pc:sldMk cId="907434910" sldId="276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6:53:19" v="48" actId="20577"/>
          <ac:spMkLst>
            <pc:docMk/>
            <pc:sldMk cId="907434910" sldId="276"/>
            <ac:spMk id="2" creationId="{D7A4B231-5F1A-3D6A-9490-32DEA4A0718A}"/>
          </ac:spMkLst>
        </pc:spChg>
        <pc:spChg chg="del">
          <ac:chgData name="Ramer, Peter" userId="S::peter.ramer_rsmus.com#ext#@atomicax.onmicrosoft.com::9364fd1c-0dd9-4419-acce-bab6bbb2e93d" providerId="AD" clId="Web-{835F40FF-0163-4D0E-AF40-06EDA451B443}" dt="2022-09-23T16:53:22.141" v="49"/>
          <ac:spMkLst>
            <pc:docMk/>
            <pc:sldMk cId="907434910" sldId="276"/>
            <ac:spMk id="4" creationId="{51533436-CC48-4387-BA88-ACBF938DA386}"/>
          </ac:spMkLst>
        </pc:spChg>
      </pc:sldChg>
      <pc:sldChg chg="delSp modSp">
        <pc:chgData name="Ramer, Peter" userId="S::peter.ramer_rsmus.com#ext#@atomicax.onmicrosoft.com::9364fd1c-0dd9-4419-acce-bab6bbb2e93d" providerId="AD" clId="Web-{835F40FF-0163-4D0E-AF40-06EDA451B443}" dt="2022-09-23T16:53:43.423" v="56"/>
        <pc:sldMkLst>
          <pc:docMk/>
          <pc:sldMk cId="3186001448" sldId="277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6:53:31.860" v="52" actId="20577"/>
          <ac:spMkLst>
            <pc:docMk/>
            <pc:sldMk cId="3186001448" sldId="277"/>
            <ac:spMk id="2" creationId="{D7A4B231-5F1A-3D6A-9490-32DEA4A0718A}"/>
          </ac:spMkLst>
        </pc:spChg>
        <pc:spChg chg="del mod">
          <ac:chgData name="Ramer, Peter" userId="S::peter.ramer_rsmus.com#ext#@atomicax.onmicrosoft.com::9364fd1c-0dd9-4419-acce-bab6bbb2e93d" providerId="AD" clId="Web-{835F40FF-0163-4D0E-AF40-06EDA451B443}" dt="2022-09-23T16:53:43.423" v="56"/>
          <ac:spMkLst>
            <pc:docMk/>
            <pc:sldMk cId="3186001448" sldId="277"/>
            <ac:spMk id="4" creationId="{F8392554-3847-43A5-80F0-A4516E5D6683}"/>
          </ac:spMkLst>
        </pc:spChg>
      </pc:sldChg>
      <pc:sldChg chg="delSp modSp">
        <pc:chgData name="Ramer, Peter" userId="S::peter.ramer_rsmus.com#ext#@atomicax.onmicrosoft.com::9364fd1c-0dd9-4419-acce-bab6bbb2e93d" providerId="AD" clId="Web-{835F40FF-0163-4D0E-AF40-06EDA451B443}" dt="2022-09-23T16:53:40.485" v="55"/>
        <pc:sldMkLst>
          <pc:docMk/>
          <pc:sldMk cId="1286581106" sldId="278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6:53:39.251" v="54" actId="20577"/>
          <ac:spMkLst>
            <pc:docMk/>
            <pc:sldMk cId="1286581106" sldId="278"/>
            <ac:spMk id="2" creationId="{D7A4B231-5F1A-3D6A-9490-32DEA4A0718A}"/>
          </ac:spMkLst>
        </pc:spChg>
        <pc:spChg chg="del mod">
          <ac:chgData name="Ramer, Peter" userId="S::peter.ramer_rsmus.com#ext#@atomicax.onmicrosoft.com::9364fd1c-0dd9-4419-acce-bab6bbb2e93d" providerId="AD" clId="Web-{835F40FF-0163-4D0E-AF40-06EDA451B443}" dt="2022-09-23T16:53:40.485" v="55"/>
          <ac:spMkLst>
            <pc:docMk/>
            <pc:sldMk cId="1286581106" sldId="278"/>
            <ac:spMk id="4" creationId="{A12B7F83-1EFF-46E0-92CE-E8C1BD0B2F06}"/>
          </ac:spMkLst>
        </pc:spChg>
      </pc:sldChg>
      <pc:sldChg chg="delSp modSp">
        <pc:chgData name="Ramer, Peter" userId="S::peter.ramer_rsmus.com#ext#@atomicax.onmicrosoft.com::9364fd1c-0dd9-4419-acce-bab6bbb2e93d" providerId="AD" clId="Web-{835F40FF-0163-4D0E-AF40-06EDA451B443}" dt="2022-09-23T16:53:59.892" v="60"/>
        <pc:sldMkLst>
          <pc:docMk/>
          <pc:sldMk cId="2879095696" sldId="279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6:53:56.798" v="59" actId="20577"/>
          <ac:spMkLst>
            <pc:docMk/>
            <pc:sldMk cId="2879095696" sldId="279"/>
            <ac:spMk id="2" creationId="{D7A4B231-5F1A-3D6A-9490-32DEA4A0718A}"/>
          </ac:spMkLst>
        </pc:spChg>
        <pc:spChg chg="del mod">
          <ac:chgData name="Ramer, Peter" userId="S::peter.ramer_rsmus.com#ext#@atomicax.onmicrosoft.com::9364fd1c-0dd9-4419-acce-bab6bbb2e93d" providerId="AD" clId="Web-{835F40FF-0163-4D0E-AF40-06EDA451B443}" dt="2022-09-23T16:53:59.892" v="60"/>
          <ac:spMkLst>
            <pc:docMk/>
            <pc:sldMk cId="2879095696" sldId="279"/>
            <ac:spMk id="4" creationId="{C8E27346-D0FD-4A22-8BDB-65C58B7AE9C8}"/>
          </ac:spMkLst>
        </pc:spChg>
      </pc:sldChg>
      <pc:sldChg chg="delSp modSp">
        <pc:chgData name="Ramer, Peter" userId="S::peter.ramer_rsmus.com#ext#@atomicax.onmicrosoft.com::9364fd1c-0dd9-4419-acce-bab6bbb2e93d" providerId="AD" clId="Web-{835F40FF-0163-4D0E-AF40-06EDA451B443}" dt="2022-09-23T16:54:07.189" v="62"/>
        <pc:sldMkLst>
          <pc:docMk/>
          <pc:sldMk cId="2636612978" sldId="280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6:54:05.314" v="61" actId="20577"/>
          <ac:spMkLst>
            <pc:docMk/>
            <pc:sldMk cId="2636612978" sldId="280"/>
            <ac:spMk id="2" creationId="{D7A4B231-5F1A-3D6A-9490-32DEA4A0718A}"/>
          </ac:spMkLst>
        </pc:spChg>
        <pc:spChg chg="del">
          <ac:chgData name="Ramer, Peter" userId="S::peter.ramer_rsmus.com#ext#@atomicax.onmicrosoft.com::9364fd1c-0dd9-4419-acce-bab6bbb2e93d" providerId="AD" clId="Web-{835F40FF-0163-4D0E-AF40-06EDA451B443}" dt="2022-09-23T16:54:07.189" v="62"/>
          <ac:spMkLst>
            <pc:docMk/>
            <pc:sldMk cId="2636612978" sldId="280"/>
            <ac:spMk id="4" creationId="{C8E27346-D0FD-4A22-8BDB-65C58B7AE9C8}"/>
          </ac:spMkLst>
        </pc:spChg>
      </pc:sldChg>
      <pc:sldChg chg="delSp modSp">
        <pc:chgData name="Ramer, Peter" userId="S::peter.ramer_rsmus.com#ext#@atomicax.onmicrosoft.com::9364fd1c-0dd9-4419-acce-bab6bbb2e93d" providerId="AD" clId="Web-{835F40FF-0163-4D0E-AF40-06EDA451B443}" dt="2022-09-23T16:54:49.551" v="66" actId="20577"/>
        <pc:sldMkLst>
          <pc:docMk/>
          <pc:sldMk cId="3007248299" sldId="281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6:54:49.551" v="66" actId="20577"/>
          <ac:spMkLst>
            <pc:docMk/>
            <pc:sldMk cId="3007248299" sldId="281"/>
            <ac:spMk id="2" creationId="{D7A4B231-5F1A-3D6A-9490-32DEA4A0718A}"/>
          </ac:spMkLst>
        </pc:spChg>
        <pc:spChg chg="del mod">
          <ac:chgData name="Ramer, Peter" userId="S::peter.ramer_rsmus.com#ext#@atomicax.onmicrosoft.com::9364fd1c-0dd9-4419-acce-bab6bbb2e93d" providerId="AD" clId="Web-{835F40FF-0163-4D0E-AF40-06EDA451B443}" dt="2022-09-23T16:54:46.644" v="64"/>
          <ac:spMkLst>
            <pc:docMk/>
            <pc:sldMk cId="3007248299" sldId="281"/>
            <ac:spMk id="4" creationId="{7DEFFFFF-2680-4E97-AE92-C7C20923B8B8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6:52:50.780" v="25" actId="20577"/>
        <pc:sldMkLst>
          <pc:docMk/>
          <pc:sldMk cId="1019793048" sldId="317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6:52:44.733" v="23" actId="20577"/>
          <ac:spMkLst>
            <pc:docMk/>
            <pc:sldMk cId="1019793048" sldId="317"/>
            <ac:spMk id="2" creationId="{D7A4B231-5F1A-3D6A-9490-32DEA4A0718A}"/>
          </ac:spMkLst>
        </pc:spChg>
        <pc:spChg chg="mod">
          <ac:chgData name="Ramer, Peter" userId="S::peter.ramer_rsmus.com#ext#@atomicax.onmicrosoft.com::9364fd1c-0dd9-4419-acce-bab6bbb2e93d" providerId="AD" clId="Web-{835F40FF-0163-4D0E-AF40-06EDA451B443}" dt="2022-09-23T16:52:50.780" v="25" actId="20577"/>
          <ac:spMkLst>
            <pc:docMk/>
            <pc:sldMk cId="1019793048" sldId="317"/>
            <ac:spMk id="4" creationId="{61516F88-84E6-4933-982E-BC550204271E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6:54:58.097" v="69" actId="20577"/>
        <pc:sldMkLst>
          <pc:docMk/>
          <pc:sldMk cId="177470025" sldId="387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6:54:58.097" v="69" actId="20577"/>
          <ac:spMkLst>
            <pc:docMk/>
            <pc:sldMk cId="177470025" sldId="387"/>
            <ac:spMk id="3" creationId="{333CE496-D0E2-0996-678E-4FBB96013842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6:55:17.629" v="83" actId="20577"/>
        <pc:sldMkLst>
          <pc:docMk/>
          <pc:sldMk cId="3118152112" sldId="388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6:55:17.629" v="83" actId="20577"/>
          <ac:spMkLst>
            <pc:docMk/>
            <pc:sldMk cId="3118152112" sldId="388"/>
            <ac:spMk id="2" creationId="{52BB1EA9-C716-0CF9-3174-27599F91F6B3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6:55:26.317" v="106" actId="20577"/>
        <pc:sldMkLst>
          <pc:docMk/>
          <pc:sldMk cId="1753008082" sldId="391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6:55:26.317" v="106" actId="20577"/>
          <ac:spMkLst>
            <pc:docMk/>
            <pc:sldMk cId="1753008082" sldId="391"/>
            <ac:spMk id="5" creationId="{3162A700-6D76-D491-35A9-407545F22B5E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6:55:46.990" v="118" actId="20577"/>
        <pc:sldMkLst>
          <pc:docMk/>
          <pc:sldMk cId="693940565" sldId="392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6:55:46.990" v="118" actId="20577"/>
          <ac:spMkLst>
            <pc:docMk/>
            <pc:sldMk cId="693940565" sldId="392"/>
            <ac:spMk id="2" creationId="{8E16B2C2-F2CE-67F5-F901-CFF1E9479B03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6:55:53.287" v="121" actId="20577"/>
        <pc:sldMkLst>
          <pc:docMk/>
          <pc:sldMk cId="212506067" sldId="393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6:55:53.287" v="121" actId="20577"/>
          <ac:spMkLst>
            <pc:docMk/>
            <pc:sldMk cId="212506067" sldId="393"/>
            <ac:spMk id="3" creationId="{0AB0766F-5651-D8CA-85C1-45B46F6A36D4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6:56:02.991" v="122" actId="20577"/>
        <pc:sldMkLst>
          <pc:docMk/>
          <pc:sldMk cId="1533635674" sldId="394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6:56:02.991" v="122" actId="20577"/>
          <ac:spMkLst>
            <pc:docMk/>
            <pc:sldMk cId="1533635674" sldId="394"/>
            <ac:spMk id="2" creationId="{2DD95A9A-EB93-199E-2F02-1B59038135FA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6:56:06.225" v="123" actId="20577"/>
        <pc:sldMkLst>
          <pc:docMk/>
          <pc:sldMk cId="3724655628" sldId="395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6:56:06.225" v="123" actId="20577"/>
          <ac:spMkLst>
            <pc:docMk/>
            <pc:sldMk cId="3724655628" sldId="395"/>
            <ac:spMk id="5" creationId="{C8D90746-9C72-D164-CAD2-EEE7B0ADFF6A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6:56:08.585" v="124" actId="20577"/>
        <pc:sldMkLst>
          <pc:docMk/>
          <pc:sldMk cId="4291212049" sldId="396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6:56:08.585" v="124" actId="20577"/>
          <ac:spMkLst>
            <pc:docMk/>
            <pc:sldMk cId="4291212049" sldId="396"/>
            <ac:spMk id="2" creationId="{7EDCC65E-3707-7EB5-ECA4-5890DE431FDF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6:56:28.945" v="132" actId="20577"/>
        <pc:sldMkLst>
          <pc:docMk/>
          <pc:sldMk cId="1795321589" sldId="397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6:56:28.945" v="132" actId="20577"/>
          <ac:spMkLst>
            <pc:docMk/>
            <pc:sldMk cId="1795321589" sldId="397"/>
            <ac:spMk id="5" creationId="{9D89240B-A350-C07C-76AE-9CE302F0BCAF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6:56:34.929" v="139" actId="20577"/>
        <pc:sldMkLst>
          <pc:docMk/>
          <pc:sldMk cId="808898348" sldId="398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6:56:34.929" v="139" actId="20577"/>
          <ac:spMkLst>
            <pc:docMk/>
            <pc:sldMk cId="808898348" sldId="398"/>
            <ac:spMk id="5" creationId="{7E3A3DED-D059-F2F0-8E9E-0344042B25B6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6:57:02.821" v="152" actId="20577"/>
        <pc:sldMkLst>
          <pc:docMk/>
          <pc:sldMk cId="1437122206" sldId="399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6:57:02.821" v="152" actId="20577"/>
          <ac:spMkLst>
            <pc:docMk/>
            <pc:sldMk cId="1437122206" sldId="399"/>
            <ac:spMk id="5" creationId="{6A7625CD-2E66-C010-F09C-8E3233FE0295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6:57:09.165" v="158" actId="20577"/>
        <pc:sldMkLst>
          <pc:docMk/>
          <pc:sldMk cId="4284158886" sldId="400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6:57:09.165" v="158" actId="20577"/>
          <ac:spMkLst>
            <pc:docMk/>
            <pc:sldMk cId="4284158886" sldId="400"/>
            <ac:spMk id="5" creationId="{CDBD518A-3CD6-3073-C8D2-664DF1902E7C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6:57:20.494" v="163" actId="20577"/>
        <pc:sldMkLst>
          <pc:docMk/>
          <pc:sldMk cId="2551584868" sldId="401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6:57:20.494" v="163" actId="20577"/>
          <ac:spMkLst>
            <pc:docMk/>
            <pc:sldMk cId="2551584868" sldId="401"/>
            <ac:spMk id="2" creationId="{9507C357-4934-4B35-CC38-B92191837D74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6:59:48.828" v="172" actId="20577"/>
        <pc:sldMkLst>
          <pc:docMk/>
          <pc:sldMk cId="4172149623" sldId="402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6:59:48.828" v="172" actId="20577"/>
          <ac:spMkLst>
            <pc:docMk/>
            <pc:sldMk cId="4172149623" sldId="402"/>
            <ac:spMk id="5" creationId="{549B017A-AE39-3754-4537-181889ED2DAE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7:00:11.048" v="188" actId="20577"/>
        <pc:sldMkLst>
          <pc:docMk/>
          <pc:sldMk cId="2846886430" sldId="404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7:00:11.048" v="188" actId="20577"/>
          <ac:spMkLst>
            <pc:docMk/>
            <pc:sldMk cId="2846886430" sldId="404"/>
            <ac:spMk id="4" creationId="{13932833-60D9-CD99-8E43-00C1B790A04E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7:01:04.925" v="205" actId="20577"/>
        <pc:sldMkLst>
          <pc:docMk/>
          <pc:sldMk cId="3717227590" sldId="405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7:01:04.925" v="205" actId="20577"/>
          <ac:spMkLst>
            <pc:docMk/>
            <pc:sldMk cId="3717227590" sldId="405"/>
            <ac:spMk id="4" creationId="{0A265C33-DB75-AEDE-EC42-75A340E8BE50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7:01:10.644" v="219" actId="20577"/>
        <pc:sldMkLst>
          <pc:docMk/>
          <pc:sldMk cId="3827375112" sldId="406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7:01:10.644" v="219" actId="20577"/>
          <ac:spMkLst>
            <pc:docMk/>
            <pc:sldMk cId="3827375112" sldId="406"/>
            <ac:spMk id="4" creationId="{063D6B04-D6F0-5578-C6B0-CA519184D595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7:01:40.630" v="238" actId="20577"/>
        <pc:sldMkLst>
          <pc:docMk/>
          <pc:sldMk cId="3652102792" sldId="407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7:01:40.630" v="238" actId="20577"/>
          <ac:spMkLst>
            <pc:docMk/>
            <pc:sldMk cId="3652102792" sldId="407"/>
            <ac:spMk id="4" creationId="{E33F5621-E2CC-175F-1165-F4BA5C1C04B4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7:01:59.505" v="247" actId="20577"/>
        <pc:sldMkLst>
          <pc:docMk/>
          <pc:sldMk cId="759989566" sldId="408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7:01:59.505" v="247" actId="20577"/>
          <ac:spMkLst>
            <pc:docMk/>
            <pc:sldMk cId="759989566" sldId="408"/>
            <ac:spMk id="3" creationId="{78A2B034-41D6-C66F-D3C4-BD2503583B32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7:02:33.663" v="261" actId="20577"/>
        <pc:sldMkLst>
          <pc:docMk/>
          <pc:sldMk cId="753473605" sldId="409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7:02:33.663" v="261" actId="20577"/>
          <ac:spMkLst>
            <pc:docMk/>
            <pc:sldMk cId="753473605" sldId="409"/>
            <ac:spMk id="3" creationId="{DB2280A2-4CCA-FD1F-32BB-1043FDE182CB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7:02:40.523" v="276" actId="20577"/>
        <pc:sldMkLst>
          <pc:docMk/>
          <pc:sldMk cId="1757462585" sldId="410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7:02:40.523" v="276" actId="20577"/>
          <ac:spMkLst>
            <pc:docMk/>
            <pc:sldMk cId="1757462585" sldId="410"/>
            <ac:spMk id="3" creationId="{F65F7093-01BA-46D1-4CC8-3727821BCB2A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7:02:58.976" v="286" actId="20577"/>
        <pc:sldMkLst>
          <pc:docMk/>
          <pc:sldMk cId="3517018074" sldId="411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7:02:58.976" v="286" actId="20577"/>
          <ac:spMkLst>
            <pc:docMk/>
            <pc:sldMk cId="3517018074" sldId="411"/>
            <ac:spMk id="4" creationId="{F5D1453F-A19E-1137-E658-5445837C5B2B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7:03:05.039" v="288" actId="20577"/>
        <pc:sldMkLst>
          <pc:docMk/>
          <pc:sldMk cId="446146026" sldId="412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7:03:05.039" v="288" actId="20577"/>
          <ac:spMkLst>
            <pc:docMk/>
            <pc:sldMk cId="446146026" sldId="412"/>
            <ac:spMk id="4" creationId="{1A4DF74D-8B67-96A6-3B3B-C39BC3058D5E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7:03:13.368" v="300" actId="20577"/>
        <pc:sldMkLst>
          <pc:docMk/>
          <pc:sldMk cId="2147659436" sldId="413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7:03:13.368" v="300" actId="20577"/>
          <ac:spMkLst>
            <pc:docMk/>
            <pc:sldMk cId="2147659436" sldId="413"/>
            <ac:spMk id="3" creationId="{4F299477-EC10-BB8F-F620-5EFE283B8B7C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7:03:22.649" v="306" actId="20577"/>
        <pc:sldMkLst>
          <pc:docMk/>
          <pc:sldMk cId="991908239" sldId="414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7:03:22.649" v="306" actId="20577"/>
          <ac:spMkLst>
            <pc:docMk/>
            <pc:sldMk cId="991908239" sldId="414"/>
            <ac:spMk id="5" creationId="{E1BB49AA-2C2A-7828-9CC1-15F933FEBC1A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7:03:38.134" v="330" actId="20577"/>
        <pc:sldMkLst>
          <pc:docMk/>
          <pc:sldMk cId="2408192717" sldId="415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7:03:38.134" v="330" actId="20577"/>
          <ac:spMkLst>
            <pc:docMk/>
            <pc:sldMk cId="2408192717" sldId="415"/>
            <ac:spMk id="2" creationId="{C8CDD6CE-EEE0-53C8-74E8-F9D8FEF2EED1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7:04:00.385" v="348" actId="20577"/>
        <pc:sldMkLst>
          <pc:docMk/>
          <pc:sldMk cId="1700647501" sldId="417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7:04:00.385" v="348" actId="20577"/>
          <ac:spMkLst>
            <pc:docMk/>
            <pc:sldMk cId="1700647501" sldId="417"/>
            <ac:spMk id="3" creationId="{A76DA1D5-98C1-3F49-5AD1-5076C5380EB3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7:04:22.448" v="359" actId="20577"/>
        <pc:sldMkLst>
          <pc:docMk/>
          <pc:sldMk cId="3303469703" sldId="418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7:04:22.448" v="359" actId="20577"/>
          <ac:spMkLst>
            <pc:docMk/>
            <pc:sldMk cId="3303469703" sldId="418"/>
            <ac:spMk id="3" creationId="{2A486F27-E88E-B874-C564-A60F96832970}"/>
          </ac:spMkLst>
        </pc:spChg>
      </pc:sldChg>
      <pc:sldChg chg="modSp">
        <pc:chgData name="Ramer, Peter" userId="S::peter.ramer_rsmus.com#ext#@atomicax.onmicrosoft.com::9364fd1c-0dd9-4419-acce-bab6bbb2e93d" providerId="AD" clId="Web-{835F40FF-0163-4D0E-AF40-06EDA451B443}" dt="2022-09-23T17:04:51.465" v="368" actId="20577"/>
        <pc:sldMkLst>
          <pc:docMk/>
          <pc:sldMk cId="51521379" sldId="419"/>
        </pc:sldMkLst>
        <pc:spChg chg="mod">
          <ac:chgData name="Ramer, Peter" userId="S::peter.ramer_rsmus.com#ext#@atomicax.onmicrosoft.com::9364fd1c-0dd9-4419-acce-bab6bbb2e93d" providerId="AD" clId="Web-{835F40FF-0163-4D0E-AF40-06EDA451B443}" dt="2022-09-23T17:04:51.465" v="368" actId="20577"/>
          <ac:spMkLst>
            <pc:docMk/>
            <pc:sldMk cId="51521379" sldId="419"/>
            <ac:spMk id="2" creationId="{2428E700-AFE0-265D-6B3F-49123C54FDC6}"/>
          </ac:spMkLst>
        </pc:spChg>
      </pc:sldChg>
      <pc:sldChg chg="add">
        <pc:chgData name="Ramer, Peter" userId="S::peter.ramer_rsmus.com#ext#@atomicax.onmicrosoft.com::9364fd1c-0dd9-4419-acce-bab6bbb2e93d" providerId="AD" clId="Web-{835F40FF-0163-4D0E-AF40-06EDA451B443}" dt="2022-09-23T16:51:47.293" v="0"/>
        <pc:sldMkLst>
          <pc:docMk/>
          <pc:sldMk cId="3580394105" sldId="456"/>
        </pc:sldMkLst>
      </pc:sldChg>
    </pc:docChg>
  </pc:docChgLst>
  <pc:docChgLst>
    <pc:chgData name="Ramer, Peter" userId="S::peter.ramer_rsmus.com#ext#@atomicax.onmicrosoft.com::9364fd1c-0dd9-4419-acce-bab6bbb2e93d" providerId="AD" clId="Web-{C92490A3-C495-474E-9666-BDEC6931B729}"/>
    <pc:docChg chg="modSld">
      <pc:chgData name="Ramer, Peter" userId="S::peter.ramer_rsmus.com#ext#@atomicax.onmicrosoft.com::9364fd1c-0dd9-4419-acce-bab6bbb2e93d" providerId="AD" clId="Web-{C92490A3-C495-474E-9666-BDEC6931B729}" dt="2022-09-23T17:57:55.580" v="24" actId="1076"/>
      <pc:docMkLst>
        <pc:docMk/>
      </pc:docMkLst>
      <pc:sldChg chg="addSp modSp">
        <pc:chgData name="Ramer, Peter" userId="S::peter.ramer_rsmus.com#ext#@atomicax.onmicrosoft.com::9364fd1c-0dd9-4419-acce-bab6bbb2e93d" providerId="AD" clId="Web-{C92490A3-C495-474E-9666-BDEC6931B729}" dt="2022-09-23T17:54:53.857" v="2" actId="14100"/>
        <pc:sldMkLst>
          <pc:docMk/>
          <pc:sldMk cId="1795321589" sldId="397"/>
        </pc:sldMkLst>
        <pc:picChg chg="add mod">
          <ac:chgData name="Ramer, Peter" userId="S::peter.ramer_rsmus.com#ext#@atomicax.onmicrosoft.com::9364fd1c-0dd9-4419-acce-bab6bbb2e93d" providerId="AD" clId="Web-{C92490A3-C495-474E-9666-BDEC6931B729}" dt="2022-09-23T17:54:53.857" v="2" actId="14100"/>
          <ac:picMkLst>
            <pc:docMk/>
            <pc:sldMk cId="1795321589" sldId="397"/>
            <ac:picMk id="2" creationId="{202A45C7-B3E2-7442-F685-07E380DFA8C1}"/>
          </ac:picMkLst>
        </pc:picChg>
      </pc:sldChg>
      <pc:sldChg chg="addSp delSp modSp">
        <pc:chgData name="Ramer, Peter" userId="S::peter.ramer_rsmus.com#ext#@atomicax.onmicrosoft.com::9364fd1c-0dd9-4419-acce-bab6bbb2e93d" providerId="AD" clId="Web-{C92490A3-C495-474E-9666-BDEC6931B729}" dt="2022-09-23T17:55:30.874" v="8" actId="1076"/>
        <pc:sldMkLst>
          <pc:docMk/>
          <pc:sldMk cId="4284158886" sldId="400"/>
        </pc:sldMkLst>
        <pc:picChg chg="add del mod">
          <ac:chgData name="Ramer, Peter" userId="S::peter.ramer_rsmus.com#ext#@atomicax.onmicrosoft.com::9364fd1c-0dd9-4419-acce-bab6bbb2e93d" providerId="AD" clId="Web-{C92490A3-C495-474E-9666-BDEC6931B729}" dt="2022-09-23T17:55:24.905" v="5"/>
          <ac:picMkLst>
            <pc:docMk/>
            <pc:sldMk cId="4284158886" sldId="400"/>
            <ac:picMk id="2" creationId="{F2F697CD-094D-AC4C-3145-99DB82101193}"/>
          </ac:picMkLst>
        </pc:picChg>
        <pc:picChg chg="add mod">
          <ac:chgData name="Ramer, Peter" userId="S::peter.ramer_rsmus.com#ext#@atomicax.onmicrosoft.com::9364fd1c-0dd9-4419-acce-bab6bbb2e93d" providerId="AD" clId="Web-{C92490A3-C495-474E-9666-BDEC6931B729}" dt="2022-09-23T17:55:30.874" v="8" actId="1076"/>
          <ac:picMkLst>
            <pc:docMk/>
            <pc:sldMk cId="4284158886" sldId="400"/>
            <ac:picMk id="6" creationId="{65123391-6053-7F1B-53EC-47588B02AA2F}"/>
          </ac:picMkLst>
        </pc:picChg>
      </pc:sldChg>
      <pc:sldChg chg="addSp modSp">
        <pc:chgData name="Ramer, Peter" userId="S::peter.ramer_rsmus.com#ext#@atomicax.onmicrosoft.com::9364fd1c-0dd9-4419-acce-bab6bbb2e93d" providerId="AD" clId="Web-{C92490A3-C495-474E-9666-BDEC6931B729}" dt="2022-09-23T17:55:54.812" v="10" actId="1076"/>
        <pc:sldMkLst>
          <pc:docMk/>
          <pc:sldMk cId="4172149623" sldId="402"/>
        </pc:sldMkLst>
        <pc:picChg chg="add mod">
          <ac:chgData name="Ramer, Peter" userId="S::peter.ramer_rsmus.com#ext#@atomicax.onmicrosoft.com::9364fd1c-0dd9-4419-acce-bab6bbb2e93d" providerId="AD" clId="Web-{C92490A3-C495-474E-9666-BDEC6931B729}" dt="2022-09-23T17:55:54.812" v="10" actId="1076"/>
          <ac:picMkLst>
            <pc:docMk/>
            <pc:sldMk cId="4172149623" sldId="402"/>
            <ac:picMk id="2" creationId="{1B4BBDB0-EB5A-DAC9-7F31-EC6CEB021633}"/>
          </ac:picMkLst>
        </pc:picChg>
      </pc:sldChg>
      <pc:sldChg chg="addSp modSp">
        <pc:chgData name="Ramer, Peter" userId="S::peter.ramer_rsmus.com#ext#@atomicax.onmicrosoft.com::9364fd1c-0dd9-4419-acce-bab6bbb2e93d" providerId="AD" clId="Web-{C92490A3-C495-474E-9666-BDEC6931B729}" dt="2022-09-23T17:56:22.516" v="14" actId="1076"/>
        <pc:sldMkLst>
          <pc:docMk/>
          <pc:sldMk cId="51521379" sldId="419"/>
        </pc:sldMkLst>
        <pc:picChg chg="add mod">
          <ac:chgData name="Ramer, Peter" userId="S::peter.ramer_rsmus.com#ext#@atomicax.onmicrosoft.com::9364fd1c-0dd9-4419-acce-bab6bbb2e93d" providerId="AD" clId="Web-{C92490A3-C495-474E-9666-BDEC6931B729}" dt="2022-09-23T17:56:22.516" v="14" actId="1076"/>
          <ac:picMkLst>
            <pc:docMk/>
            <pc:sldMk cId="51521379" sldId="419"/>
            <ac:picMk id="3" creationId="{6175295E-1ECE-DCD8-220D-3E3078F5797E}"/>
          </ac:picMkLst>
        </pc:picChg>
      </pc:sldChg>
      <pc:sldChg chg="addSp modSp">
        <pc:chgData name="Ramer, Peter" userId="S::peter.ramer_rsmus.com#ext#@atomicax.onmicrosoft.com::9364fd1c-0dd9-4419-acce-bab6bbb2e93d" providerId="AD" clId="Web-{C92490A3-C495-474E-9666-BDEC6931B729}" dt="2022-09-23T17:56:46.219" v="17" actId="14100"/>
        <pc:sldMkLst>
          <pc:docMk/>
          <pc:sldMk cId="875149037" sldId="427"/>
        </pc:sldMkLst>
        <pc:picChg chg="add mod">
          <ac:chgData name="Ramer, Peter" userId="S::peter.ramer_rsmus.com#ext#@atomicax.onmicrosoft.com::9364fd1c-0dd9-4419-acce-bab6bbb2e93d" providerId="AD" clId="Web-{C92490A3-C495-474E-9666-BDEC6931B729}" dt="2022-09-23T17:56:46.219" v="17" actId="14100"/>
          <ac:picMkLst>
            <pc:docMk/>
            <pc:sldMk cId="875149037" sldId="427"/>
            <ac:picMk id="2" creationId="{8B8BA206-E641-EA61-D750-2A7DC28AFB8A}"/>
          </ac:picMkLst>
        </pc:picChg>
      </pc:sldChg>
      <pc:sldChg chg="addSp modSp">
        <pc:chgData name="Ramer, Peter" userId="S::peter.ramer_rsmus.com#ext#@atomicax.onmicrosoft.com::9364fd1c-0dd9-4419-acce-bab6bbb2e93d" providerId="AD" clId="Web-{C92490A3-C495-474E-9666-BDEC6931B729}" dt="2022-09-23T17:57:55.580" v="24" actId="1076"/>
        <pc:sldMkLst>
          <pc:docMk/>
          <pc:sldMk cId="1808578785" sldId="428"/>
        </pc:sldMkLst>
        <pc:picChg chg="add mod">
          <ac:chgData name="Ramer, Peter" userId="S::peter.ramer_rsmus.com#ext#@atomicax.onmicrosoft.com::9364fd1c-0dd9-4419-acce-bab6bbb2e93d" providerId="AD" clId="Web-{C92490A3-C495-474E-9666-BDEC6931B729}" dt="2022-09-23T17:57:55.580" v="24" actId="1076"/>
          <ac:picMkLst>
            <pc:docMk/>
            <pc:sldMk cId="1808578785" sldId="428"/>
            <ac:picMk id="2" creationId="{2896D458-EC6F-C1BA-E54C-4E7E4EC82671}"/>
          </ac:picMkLst>
        </pc:picChg>
      </pc:sldChg>
      <pc:sldChg chg="addSp modSp">
        <pc:chgData name="Ramer, Peter" userId="S::peter.ramer_rsmus.com#ext#@atomicax.onmicrosoft.com::9364fd1c-0dd9-4419-acce-bab6bbb2e93d" providerId="AD" clId="Web-{C92490A3-C495-474E-9666-BDEC6931B729}" dt="2022-09-23T17:57:45.752" v="22" actId="14100"/>
        <pc:sldMkLst>
          <pc:docMk/>
          <pc:sldMk cId="2367173920" sldId="431"/>
        </pc:sldMkLst>
        <pc:picChg chg="add mod">
          <ac:chgData name="Ramer, Peter" userId="S::peter.ramer_rsmus.com#ext#@atomicax.onmicrosoft.com::9364fd1c-0dd9-4419-acce-bab6bbb2e93d" providerId="AD" clId="Web-{C92490A3-C495-474E-9666-BDEC6931B729}" dt="2022-09-23T17:57:45.752" v="22" actId="14100"/>
          <ac:picMkLst>
            <pc:docMk/>
            <pc:sldMk cId="2367173920" sldId="431"/>
            <ac:picMk id="2" creationId="{C564C9F2-7B30-292B-8A49-9BCE6C3B8DDB}"/>
          </ac:picMkLst>
        </pc:picChg>
      </pc:sldChg>
      <pc:sldChg chg="addSp modSp">
        <pc:chgData name="Ramer, Peter" userId="S::peter.ramer_rsmus.com#ext#@atomicax.onmicrosoft.com::9364fd1c-0dd9-4419-acce-bab6bbb2e93d" providerId="AD" clId="Web-{C92490A3-C495-474E-9666-BDEC6931B729}" dt="2022-09-23T17:57:14.126" v="19" actId="1076"/>
        <pc:sldMkLst>
          <pc:docMk/>
          <pc:sldMk cId="4065078040" sldId="433"/>
        </pc:sldMkLst>
        <pc:picChg chg="add mod">
          <ac:chgData name="Ramer, Peter" userId="S::peter.ramer_rsmus.com#ext#@atomicax.onmicrosoft.com::9364fd1c-0dd9-4419-acce-bab6bbb2e93d" providerId="AD" clId="Web-{C92490A3-C495-474E-9666-BDEC6931B729}" dt="2022-09-23T17:57:14.126" v="19" actId="1076"/>
          <ac:picMkLst>
            <pc:docMk/>
            <pc:sldMk cId="4065078040" sldId="433"/>
            <ac:picMk id="2" creationId="{77A24A8F-4A40-1F2A-9701-6545AEAC79B1}"/>
          </ac:picMkLst>
        </pc:picChg>
      </pc:sldChg>
    </pc:docChg>
  </pc:docChgLst>
  <pc:docChgLst>
    <pc:chgData name="Ramer, Peter" userId="S::peter.ramer_rsmus.com#ext#@atomicax.onmicrosoft.com::9364fd1c-0dd9-4419-acce-bab6bbb2e93d" providerId="AD" clId="Web-{1CC55761-421A-4CEC-80FB-5B9E50C361EB}"/>
    <pc:docChg chg="modSld">
      <pc:chgData name="Ramer, Peter" userId="S::peter.ramer_rsmus.com#ext#@atomicax.onmicrosoft.com::9364fd1c-0dd9-4419-acce-bab6bbb2e93d" providerId="AD" clId="Web-{1CC55761-421A-4CEC-80FB-5B9E50C361EB}" dt="2022-09-23T17:07:38.936" v="22" actId="20577"/>
      <pc:docMkLst>
        <pc:docMk/>
      </pc:docMkLst>
      <pc:sldChg chg="modSp">
        <pc:chgData name="Ramer, Peter" userId="S::peter.ramer_rsmus.com#ext#@atomicax.onmicrosoft.com::9364fd1c-0dd9-4419-acce-bab6bbb2e93d" providerId="AD" clId="Web-{1CC55761-421A-4CEC-80FB-5B9E50C361EB}" dt="2022-09-23T17:07:38.936" v="22" actId="20577"/>
        <pc:sldMkLst>
          <pc:docMk/>
          <pc:sldMk cId="506062736" sldId="420"/>
        </pc:sldMkLst>
        <pc:spChg chg="mod">
          <ac:chgData name="Ramer, Peter" userId="S::peter.ramer_rsmus.com#ext#@atomicax.onmicrosoft.com::9364fd1c-0dd9-4419-acce-bab6bbb2e93d" providerId="AD" clId="Web-{1CC55761-421A-4CEC-80FB-5B9E50C361EB}" dt="2022-09-23T17:07:38.936" v="22" actId="20577"/>
          <ac:spMkLst>
            <pc:docMk/>
            <pc:sldMk cId="506062736" sldId="420"/>
            <ac:spMk id="2" creationId="{71CB2AB3-0033-B159-8279-4582D61824E2}"/>
          </ac:spMkLst>
        </pc:spChg>
      </pc:sldChg>
    </pc:docChg>
  </pc:docChgLst>
  <pc:docChgLst>
    <pc:chgData name="Aaron Back" userId="5bb93587-a5ef-43b5-a03e-6df9c0c41826" providerId="ADAL" clId="{F7FEBDC5-AA52-48AC-91BE-F93A77AD67D5}"/>
    <pc:docChg chg="undo custSel addSld modSld modMainMaster">
      <pc:chgData name="Aaron Back" userId="5bb93587-a5ef-43b5-a03e-6df9c0c41826" providerId="ADAL" clId="{F7FEBDC5-AA52-48AC-91BE-F93A77AD67D5}" dt="2022-08-18T17:11:12.965" v="160" actId="1037"/>
      <pc:docMkLst>
        <pc:docMk/>
      </pc:docMkLst>
      <pc:sldChg chg="new">
        <pc:chgData name="Aaron Back" userId="5bb93587-a5ef-43b5-a03e-6df9c0c41826" providerId="ADAL" clId="{F7FEBDC5-AA52-48AC-91BE-F93A77AD67D5}" dt="2022-08-18T17:09:01.727" v="76" actId="680"/>
        <pc:sldMkLst>
          <pc:docMk/>
          <pc:sldMk cId="2448750386" sldId="271"/>
        </pc:sldMkLst>
      </pc:sldChg>
      <pc:sldMasterChg chg="addSldLayout modSldLayout sldLayoutOrd">
        <pc:chgData name="Aaron Back" userId="5bb93587-a5ef-43b5-a03e-6df9c0c41826" providerId="ADAL" clId="{F7FEBDC5-AA52-48AC-91BE-F93A77AD67D5}" dt="2022-08-18T17:11:12.965" v="160" actId="1037"/>
        <pc:sldMasterMkLst>
          <pc:docMk/>
          <pc:sldMasterMk cId="0" sldId="2147483648"/>
        </pc:sldMasterMkLst>
        <pc:sldLayoutChg chg="ord">
          <pc:chgData name="Aaron Back" userId="5bb93587-a5ef-43b5-a03e-6df9c0c41826" providerId="ADAL" clId="{F7FEBDC5-AA52-48AC-91BE-F93A77AD67D5}" dt="2022-08-18T17:08:18.712" v="61" actId="20578"/>
          <pc:sldLayoutMkLst>
            <pc:docMk/>
            <pc:sldMasterMk cId="0" sldId="2147483648"/>
            <pc:sldLayoutMk cId="0" sldId="2147483655"/>
          </pc:sldLayoutMkLst>
        </pc:sldLayoutChg>
        <pc:sldLayoutChg chg="addSp delSp modSp add mod modTransition">
          <pc:chgData name="Aaron Back" userId="5bb93587-a5ef-43b5-a03e-6df9c0c41826" providerId="ADAL" clId="{F7FEBDC5-AA52-48AC-91BE-F93A77AD67D5}" dt="2022-08-18T17:11:12.965" v="160" actId="1037"/>
          <pc:sldLayoutMkLst>
            <pc:docMk/>
            <pc:sldMasterMk cId="0" sldId="2147483648"/>
            <pc:sldLayoutMk cId="2259008263" sldId="2147483680"/>
          </pc:sldLayoutMkLst>
          <pc:spChg chg="mod ord">
            <ac:chgData name="Aaron Back" userId="5bb93587-a5ef-43b5-a03e-6df9c0c41826" providerId="ADAL" clId="{F7FEBDC5-AA52-48AC-91BE-F93A77AD67D5}" dt="2022-08-18T17:09:14.880" v="77" actId="14100"/>
            <ac:spMkLst>
              <pc:docMk/>
              <pc:sldMasterMk cId="0" sldId="2147483648"/>
              <pc:sldLayoutMk cId="2259008263" sldId="2147483680"/>
              <ac:spMk id="2" creationId="{333B92DC-C992-E058-8FA4-991E8DBB36D3}"/>
            </ac:spMkLst>
          </pc:spChg>
          <pc:spChg chg="mod topLvl modCrop">
            <ac:chgData name="Aaron Back" userId="5bb93587-a5ef-43b5-a03e-6df9c0c41826" providerId="ADAL" clId="{F7FEBDC5-AA52-48AC-91BE-F93A77AD67D5}" dt="2022-08-18T17:10:23.760" v="98" actId="12789"/>
            <ac:spMkLst>
              <pc:docMk/>
              <pc:sldMasterMk cId="0" sldId="2147483648"/>
              <pc:sldLayoutMk cId="2259008263" sldId="2147483680"/>
              <ac:spMk id="4" creationId="{E94725E8-F135-1830-26B8-E291C242E208}"/>
            </ac:spMkLst>
          </pc:spChg>
          <pc:spChg chg="del mod topLvl">
            <ac:chgData name="Aaron Back" userId="5bb93587-a5ef-43b5-a03e-6df9c0c41826" providerId="ADAL" clId="{F7FEBDC5-AA52-48AC-91BE-F93A77AD67D5}" dt="2022-08-18T17:05:33.483" v="22" actId="478"/>
            <ac:spMkLst>
              <pc:docMk/>
              <pc:sldMasterMk cId="0" sldId="2147483648"/>
              <pc:sldLayoutMk cId="2259008263" sldId="2147483680"/>
              <ac:spMk id="5" creationId="{8DA0F871-BE03-6A42-6CB4-9A9634CD474D}"/>
            </ac:spMkLst>
          </pc:spChg>
          <pc:spChg chg="del mod">
            <ac:chgData name="Aaron Back" userId="5bb93587-a5ef-43b5-a03e-6df9c0c41826" providerId="ADAL" clId="{F7FEBDC5-AA52-48AC-91BE-F93A77AD67D5}" dt="2022-08-18T17:04:01.035" v="7" actId="478"/>
            <ac:spMkLst>
              <pc:docMk/>
              <pc:sldMasterMk cId="0" sldId="2147483648"/>
              <pc:sldLayoutMk cId="2259008263" sldId="2147483680"/>
              <ac:spMk id="6" creationId="{6B7E0392-BA0E-BE7A-2DA4-60A6C04E11B0}"/>
            </ac:spMkLst>
          </pc:spChg>
          <pc:spChg chg="add mod">
            <ac:chgData name="Aaron Back" userId="5bb93587-a5ef-43b5-a03e-6df9c0c41826" providerId="ADAL" clId="{F7FEBDC5-AA52-48AC-91BE-F93A77AD67D5}" dt="2022-08-18T17:07:59.933" v="60" actId="14100"/>
            <ac:spMkLst>
              <pc:docMk/>
              <pc:sldMasterMk cId="0" sldId="2147483648"/>
              <pc:sldLayoutMk cId="2259008263" sldId="2147483680"/>
              <ac:spMk id="7" creationId="{8078B32E-EF5A-1B85-DBCD-4F8AF18C4E01}"/>
            </ac:spMkLst>
          </pc:spChg>
          <pc:spChg chg="add mod">
            <ac:chgData name="Aaron Back" userId="5bb93587-a5ef-43b5-a03e-6df9c0c41826" providerId="ADAL" clId="{F7FEBDC5-AA52-48AC-91BE-F93A77AD67D5}" dt="2022-08-18T17:08:47.001" v="75" actId="1076"/>
            <ac:spMkLst>
              <pc:docMk/>
              <pc:sldMasterMk cId="0" sldId="2147483648"/>
              <pc:sldLayoutMk cId="2259008263" sldId="2147483680"/>
              <ac:spMk id="8" creationId="{75A2763F-A704-7424-CDE0-AB6A41EA2E1A}"/>
            </ac:spMkLst>
          </pc:spChg>
          <pc:spChg chg="add mod">
            <ac:chgData name="Aaron Back" userId="5bb93587-a5ef-43b5-a03e-6df9c0c41826" providerId="ADAL" clId="{F7FEBDC5-AA52-48AC-91BE-F93A77AD67D5}" dt="2022-08-18T17:10:23.760" v="98" actId="12789"/>
            <ac:spMkLst>
              <pc:docMk/>
              <pc:sldMasterMk cId="0" sldId="2147483648"/>
              <pc:sldLayoutMk cId="2259008263" sldId="2147483680"/>
              <ac:spMk id="9" creationId="{B27880F3-800F-1786-4A7B-CFC88ACA2D8F}"/>
            </ac:spMkLst>
          </pc:spChg>
          <pc:spChg chg="add mod">
            <ac:chgData name="Aaron Back" userId="5bb93587-a5ef-43b5-a03e-6df9c0c41826" providerId="ADAL" clId="{F7FEBDC5-AA52-48AC-91BE-F93A77AD67D5}" dt="2022-08-18T17:11:12.965" v="160" actId="1037"/>
            <ac:spMkLst>
              <pc:docMk/>
              <pc:sldMasterMk cId="0" sldId="2147483648"/>
              <pc:sldLayoutMk cId="2259008263" sldId="2147483680"/>
              <ac:spMk id="11" creationId="{AE9DA2F4-AED3-F2A9-0E8B-D5FDCE8FF8A0}"/>
            </ac:spMkLst>
          </pc:spChg>
          <pc:spChg chg="del">
            <ac:chgData name="Aaron Back" userId="5bb93587-a5ef-43b5-a03e-6df9c0c41826" providerId="ADAL" clId="{F7FEBDC5-AA52-48AC-91BE-F93A77AD67D5}" dt="2022-08-18T17:03:56.575" v="5" actId="478"/>
            <ac:spMkLst>
              <pc:docMk/>
              <pc:sldMasterMk cId="0" sldId="2147483648"/>
              <pc:sldLayoutMk cId="2259008263" sldId="2147483680"/>
              <ac:spMk id="30" creationId="{87136137-281B-665A-436C-2C613DD41CAD}"/>
            </ac:spMkLst>
          </pc:spChg>
          <pc:spChg chg="del">
            <ac:chgData name="Aaron Back" userId="5bb93587-a5ef-43b5-a03e-6df9c0c41826" providerId="ADAL" clId="{F7FEBDC5-AA52-48AC-91BE-F93A77AD67D5}" dt="2022-08-18T17:03:56.575" v="5" actId="478"/>
            <ac:spMkLst>
              <pc:docMk/>
              <pc:sldMasterMk cId="0" sldId="2147483648"/>
              <pc:sldLayoutMk cId="2259008263" sldId="2147483680"/>
              <ac:spMk id="34" creationId="{6EDAB479-DE0B-E9AF-59A4-075C6DC7B221}"/>
            </ac:spMkLst>
          </pc:spChg>
          <pc:spChg chg="del">
            <ac:chgData name="Aaron Back" userId="5bb93587-a5ef-43b5-a03e-6df9c0c41826" providerId="ADAL" clId="{F7FEBDC5-AA52-48AC-91BE-F93A77AD67D5}" dt="2022-08-18T17:03:56.575" v="5" actId="478"/>
            <ac:spMkLst>
              <pc:docMk/>
              <pc:sldMasterMk cId="0" sldId="2147483648"/>
              <pc:sldLayoutMk cId="2259008263" sldId="2147483680"/>
              <ac:spMk id="35" creationId="{768369BC-603E-3C5F-3FFA-EE67A53BC843}"/>
            </ac:spMkLst>
          </pc:spChg>
          <pc:spChg chg="mod ord">
            <ac:chgData name="Aaron Back" userId="5bb93587-a5ef-43b5-a03e-6df9c0c41826" providerId="ADAL" clId="{F7FEBDC5-AA52-48AC-91BE-F93A77AD67D5}" dt="2022-08-18T17:07:26.636" v="40" actId="12789"/>
            <ac:spMkLst>
              <pc:docMk/>
              <pc:sldMasterMk cId="0" sldId="2147483648"/>
              <pc:sldLayoutMk cId="2259008263" sldId="2147483680"/>
              <ac:spMk id="42" creationId="{155D7197-00FD-D249-5216-E3B1B9983E78}"/>
            </ac:spMkLst>
          </pc:spChg>
          <pc:spChg chg="del">
            <ac:chgData name="Aaron Back" userId="5bb93587-a5ef-43b5-a03e-6df9c0c41826" providerId="ADAL" clId="{F7FEBDC5-AA52-48AC-91BE-F93A77AD67D5}" dt="2022-08-18T17:05:07.377" v="15" actId="478"/>
            <ac:spMkLst>
              <pc:docMk/>
              <pc:sldMasterMk cId="0" sldId="2147483648"/>
              <pc:sldLayoutMk cId="2259008263" sldId="2147483680"/>
              <ac:spMk id="112" creationId="{B6F6FFC3-C3DE-0D18-3051-F0A84D2D65D9}"/>
            </ac:spMkLst>
          </pc:spChg>
          <pc:grpChg chg="add del mod">
            <ac:chgData name="Aaron Back" userId="5bb93587-a5ef-43b5-a03e-6df9c0c41826" providerId="ADAL" clId="{F7FEBDC5-AA52-48AC-91BE-F93A77AD67D5}" dt="2022-08-18T17:04:41.167" v="11" actId="165"/>
            <ac:grpSpMkLst>
              <pc:docMk/>
              <pc:sldMasterMk cId="0" sldId="2147483648"/>
              <pc:sldLayoutMk cId="2259008263" sldId="2147483680"/>
              <ac:grpSpMk id="3" creationId="{8604B420-57B1-F11C-40FC-64EB626C992B}"/>
            </ac:grpSpMkLst>
          </pc:grpChg>
          <pc:grpChg chg="del mod">
            <ac:chgData name="Aaron Back" userId="5bb93587-a5ef-43b5-a03e-6df9c0c41826" providerId="ADAL" clId="{F7FEBDC5-AA52-48AC-91BE-F93A77AD67D5}" dt="2022-08-18T17:03:52.527" v="4" actId="478"/>
            <ac:grpSpMkLst>
              <pc:docMk/>
              <pc:sldMasterMk cId="0" sldId="2147483648"/>
              <pc:sldLayoutMk cId="2259008263" sldId="2147483680"/>
              <ac:grpSpMk id="39" creationId="{6F2BC7AB-F7C2-246E-E09F-8F340E96BB55}"/>
            </ac:grpSpMkLst>
          </pc:grpChg>
          <pc:picChg chg="add mod">
            <ac:chgData name="Aaron Back" userId="5bb93587-a5ef-43b5-a03e-6df9c0c41826" providerId="ADAL" clId="{F7FEBDC5-AA52-48AC-91BE-F93A77AD67D5}" dt="2022-08-18T17:10:39.401" v="118" actId="1076"/>
            <ac:picMkLst>
              <pc:docMk/>
              <pc:sldMasterMk cId="0" sldId="2147483648"/>
              <pc:sldLayoutMk cId="2259008263" sldId="2147483680"/>
              <ac:picMk id="10" creationId="{2AE32D7A-7BFD-DACB-184D-BA6CEF6DE1D6}"/>
            </ac:picMkLst>
          </pc:picChg>
          <pc:picChg chg="del">
            <ac:chgData name="Aaron Back" userId="5bb93587-a5ef-43b5-a03e-6df9c0c41826" providerId="ADAL" clId="{F7FEBDC5-AA52-48AC-91BE-F93A77AD67D5}" dt="2022-08-18T17:03:56.575" v="5" actId="478"/>
            <ac:picMkLst>
              <pc:docMk/>
              <pc:sldMasterMk cId="0" sldId="2147483648"/>
              <pc:sldLayoutMk cId="2259008263" sldId="2147483680"/>
              <ac:picMk id="37" creationId="{14A38209-398D-A7A0-29FE-C0D3F9753F8D}"/>
            </ac:picMkLst>
          </pc:picChg>
        </pc:sldLayoutChg>
      </pc:sldMasterChg>
    </pc:docChg>
  </pc:docChgLst>
  <pc:docChgLst>
    <pc:chgData name="Ramer, Peter" userId="S::peter.ramer_rsmus.com#ext#@atomicax.onmicrosoft.com::9364fd1c-0dd9-4419-acce-bab6bbb2e93d" providerId="AD" clId="Web-{09E69F77-6144-49E2-87D5-F08EBC644198}"/>
    <pc:docChg chg="delSld modSld sldOrd">
      <pc:chgData name="Ramer, Peter" userId="S::peter.ramer_rsmus.com#ext#@atomicax.onmicrosoft.com::9364fd1c-0dd9-4419-acce-bab6bbb2e93d" providerId="AD" clId="Web-{09E69F77-6144-49E2-87D5-F08EBC644198}" dt="2022-09-23T17:51:39.057" v="283" actId="1076"/>
      <pc:docMkLst>
        <pc:docMk/>
      </pc:docMkLst>
      <pc:sldChg chg="modSp">
        <pc:chgData name="Ramer, Peter" userId="S::peter.ramer_rsmus.com#ext#@atomicax.onmicrosoft.com::9364fd1c-0dd9-4419-acce-bab6bbb2e93d" providerId="AD" clId="Web-{09E69F77-6144-49E2-87D5-F08EBC644198}" dt="2022-09-23T17:34:02.138" v="236" actId="20577"/>
        <pc:sldMkLst>
          <pc:docMk/>
          <pc:sldMk cId="748211040" sldId="262"/>
        </pc:sldMkLst>
        <pc:spChg chg="mod">
          <ac:chgData name="Ramer, Peter" userId="S::peter.ramer_rsmus.com#ext#@atomicax.onmicrosoft.com::9364fd1c-0dd9-4419-acce-bab6bbb2e93d" providerId="AD" clId="Web-{09E69F77-6144-49E2-87D5-F08EBC644198}" dt="2022-09-23T17:34:02.138" v="236" actId="20577"/>
          <ac:spMkLst>
            <pc:docMk/>
            <pc:sldMk cId="748211040" sldId="262"/>
            <ac:spMk id="8" creationId="{352BBDFE-BA0B-28E2-3BDF-0BF668F14A98}"/>
          </ac:spMkLst>
        </pc:spChg>
      </pc:sldChg>
      <pc:sldChg chg="ord">
        <pc:chgData name="Ramer, Peter" userId="S::peter.ramer_rsmus.com#ext#@atomicax.onmicrosoft.com::9364fd1c-0dd9-4419-acce-bab6bbb2e93d" providerId="AD" clId="Web-{09E69F77-6144-49E2-87D5-F08EBC644198}" dt="2022-09-23T17:45:51.705" v="249"/>
        <pc:sldMkLst>
          <pc:docMk/>
          <pc:sldMk cId="4230877185" sldId="266"/>
        </pc:sldMkLst>
      </pc:sldChg>
      <pc:sldChg chg="addSp modSp">
        <pc:chgData name="Ramer, Peter" userId="S::peter.ramer_rsmus.com#ext#@atomicax.onmicrosoft.com::9364fd1c-0dd9-4419-acce-bab6bbb2e93d" providerId="AD" clId="Web-{09E69F77-6144-49E2-87D5-F08EBC644198}" dt="2022-09-23T17:46:21.971" v="255" actId="1076"/>
        <pc:sldMkLst>
          <pc:docMk/>
          <pc:sldMk cId="2448750386" sldId="271"/>
        </pc:sldMkLst>
        <pc:spChg chg="mod">
          <ac:chgData name="Ramer, Peter" userId="S::peter.ramer_rsmus.com#ext#@atomicax.onmicrosoft.com::9364fd1c-0dd9-4419-acce-bab6bbb2e93d" providerId="AD" clId="Web-{09E69F77-6144-49E2-87D5-F08EBC644198}" dt="2022-09-23T17:46:05.330" v="252" actId="20577"/>
          <ac:spMkLst>
            <pc:docMk/>
            <pc:sldMk cId="2448750386" sldId="271"/>
            <ac:spMk id="3" creationId="{0536CB28-BD46-95D9-7737-F46F7D2ECB24}"/>
          </ac:spMkLst>
        </pc:spChg>
        <pc:picChg chg="mod">
          <ac:chgData name="Ramer, Peter" userId="S::peter.ramer_rsmus.com#ext#@atomicax.onmicrosoft.com::9364fd1c-0dd9-4419-acce-bab6bbb2e93d" providerId="AD" clId="Web-{09E69F77-6144-49E2-87D5-F08EBC644198}" dt="2022-09-23T17:46:06.564" v="253" actId="1076"/>
          <ac:picMkLst>
            <pc:docMk/>
            <pc:sldMk cId="2448750386" sldId="271"/>
            <ac:picMk id="6" creationId="{7A9DF399-7409-4B5B-B4DB-15A2C7757D6C}"/>
          </ac:picMkLst>
        </pc:picChg>
        <pc:picChg chg="add mod">
          <ac:chgData name="Ramer, Peter" userId="S::peter.ramer_rsmus.com#ext#@atomicax.onmicrosoft.com::9364fd1c-0dd9-4419-acce-bab6bbb2e93d" providerId="AD" clId="Web-{09E69F77-6144-49E2-87D5-F08EBC644198}" dt="2022-09-23T17:46:21.971" v="255" actId="1076"/>
          <ac:picMkLst>
            <pc:docMk/>
            <pc:sldMk cId="2448750386" sldId="271"/>
            <ac:picMk id="8" creationId="{3D7A201A-22F5-D24D-617C-9B90C41EF57E}"/>
          </ac:picMkLst>
        </pc:picChg>
      </pc:sldChg>
      <pc:sldChg chg="addSp modSp">
        <pc:chgData name="Ramer, Peter" userId="S::peter.ramer_rsmus.com#ext#@atomicax.onmicrosoft.com::9364fd1c-0dd9-4419-acce-bab6bbb2e93d" providerId="AD" clId="Web-{09E69F77-6144-49E2-87D5-F08EBC644198}" dt="2022-09-23T17:47:10.816" v="261" actId="1076"/>
        <pc:sldMkLst>
          <pc:docMk/>
          <pc:sldMk cId="4198323121" sldId="274"/>
        </pc:sldMkLst>
        <pc:picChg chg="add mod">
          <ac:chgData name="Ramer, Peter" userId="S::peter.ramer_rsmus.com#ext#@atomicax.onmicrosoft.com::9364fd1c-0dd9-4419-acce-bab6bbb2e93d" providerId="AD" clId="Web-{09E69F77-6144-49E2-87D5-F08EBC644198}" dt="2022-09-23T17:47:10.816" v="261" actId="1076"/>
          <ac:picMkLst>
            <pc:docMk/>
            <pc:sldMk cId="4198323121" sldId="274"/>
            <ac:picMk id="4" creationId="{D51F7430-B627-C344-19EF-439CEDD1DD8B}"/>
          </ac:picMkLst>
        </pc:picChg>
      </pc:sldChg>
      <pc:sldChg chg="addSp modSp">
        <pc:chgData name="Ramer, Peter" userId="S::peter.ramer_rsmus.com#ext#@atomicax.onmicrosoft.com::9364fd1c-0dd9-4419-acce-bab6bbb2e93d" providerId="AD" clId="Web-{09E69F77-6144-49E2-87D5-F08EBC644198}" dt="2022-09-23T17:47:19.582" v="263" actId="1076"/>
        <pc:sldMkLst>
          <pc:docMk/>
          <pc:sldMk cId="2812772356" sldId="275"/>
        </pc:sldMkLst>
        <pc:picChg chg="add mod">
          <ac:chgData name="Ramer, Peter" userId="S::peter.ramer_rsmus.com#ext#@atomicax.onmicrosoft.com::9364fd1c-0dd9-4419-acce-bab6bbb2e93d" providerId="AD" clId="Web-{09E69F77-6144-49E2-87D5-F08EBC644198}" dt="2022-09-23T17:47:19.582" v="263" actId="1076"/>
          <ac:picMkLst>
            <pc:docMk/>
            <pc:sldMk cId="2812772356" sldId="275"/>
            <ac:picMk id="4" creationId="{DAF9FF6D-C93F-3A93-3BED-C15AF3972DC8}"/>
          </ac:picMkLst>
        </pc:picChg>
      </pc:sldChg>
      <pc:sldChg chg="addSp modSp">
        <pc:chgData name="Ramer, Peter" userId="S::peter.ramer_rsmus.com#ext#@atomicax.onmicrosoft.com::9364fd1c-0dd9-4419-acce-bab6bbb2e93d" providerId="AD" clId="Web-{09E69F77-6144-49E2-87D5-F08EBC644198}" dt="2022-09-23T17:48:05.755" v="265" actId="1076"/>
        <pc:sldMkLst>
          <pc:docMk/>
          <pc:sldMk cId="907434910" sldId="276"/>
        </pc:sldMkLst>
        <pc:picChg chg="add mod">
          <ac:chgData name="Ramer, Peter" userId="S::peter.ramer_rsmus.com#ext#@atomicax.onmicrosoft.com::9364fd1c-0dd9-4419-acce-bab6bbb2e93d" providerId="AD" clId="Web-{09E69F77-6144-49E2-87D5-F08EBC644198}" dt="2022-09-23T17:48:05.755" v="265" actId="1076"/>
          <ac:picMkLst>
            <pc:docMk/>
            <pc:sldMk cId="907434910" sldId="276"/>
            <ac:picMk id="3" creationId="{A9C62FA2-77E4-DBF1-93D6-70D76C95452C}"/>
          </ac:picMkLst>
        </pc:picChg>
      </pc:sldChg>
      <pc:sldChg chg="addSp modSp">
        <pc:chgData name="Ramer, Peter" userId="S::peter.ramer_rsmus.com#ext#@atomicax.onmicrosoft.com::9364fd1c-0dd9-4419-acce-bab6bbb2e93d" providerId="AD" clId="Web-{09E69F77-6144-49E2-87D5-F08EBC644198}" dt="2022-09-23T17:48:16.989" v="269" actId="1076"/>
        <pc:sldMkLst>
          <pc:docMk/>
          <pc:sldMk cId="3186001448" sldId="277"/>
        </pc:sldMkLst>
        <pc:picChg chg="add mod">
          <ac:chgData name="Ramer, Peter" userId="S::peter.ramer_rsmus.com#ext#@atomicax.onmicrosoft.com::9364fd1c-0dd9-4419-acce-bab6bbb2e93d" providerId="AD" clId="Web-{09E69F77-6144-49E2-87D5-F08EBC644198}" dt="2022-09-23T17:48:16.989" v="269" actId="1076"/>
          <ac:picMkLst>
            <pc:docMk/>
            <pc:sldMk cId="3186001448" sldId="277"/>
            <ac:picMk id="4" creationId="{F9039C78-9987-307A-ED93-35F27043A335}"/>
          </ac:picMkLst>
        </pc:picChg>
      </pc:sldChg>
      <pc:sldChg chg="addSp modSp">
        <pc:chgData name="Ramer, Peter" userId="S::peter.ramer_rsmus.com#ext#@atomicax.onmicrosoft.com::9364fd1c-0dd9-4419-acce-bab6bbb2e93d" providerId="AD" clId="Web-{09E69F77-6144-49E2-87D5-F08EBC644198}" dt="2022-09-23T17:49:14.554" v="271" actId="1076"/>
        <pc:sldMkLst>
          <pc:docMk/>
          <pc:sldMk cId="1286581106" sldId="278"/>
        </pc:sldMkLst>
        <pc:picChg chg="add mod">
          <ac:chgData name="Ramer, Peter" userId="S::peter.ramer_rsmus.com#ext#@atomicax.onmicrosoft.com::9364fd1c-0dd9-4419-acce-bab6bbb2e93d" providerId="AD" clId="Web-{09E69F77-6144-49E2-87D5-F08EBC644198}" dt="2022-09-23T17:49:14.554" v="271" actId="1076"/>
          <ac:picMkLst>
            <pc:docMk/>
            <pc:sldMk cId="1286581106" sldId="278"/>
            <ac:picMk id="4" creationId="{99364DF1-19B3-5421-EFFE-A05F47CB4641}"/>
          </ac:picMkLst>
        </pc:picChg>
      </pc:sldChg>
      <pc:sldChg chg="addSp modSp">
        <pc:chgData name="Ramer, Peter" userId="S::peter.ramer_rsmus.com#ext#@atomicax.onmicrosoft.com::9364fd1c-0dd9-4419-acce-bab6bbb2e93d" providerId="AD" clId="Web-{09E69F77-6144-49E2-87D5-F08EBC644198}" dt="2022-09-23T17:46:31.268" v="257" actId="1076"/>
        <pc:sldMkLst>
          <pc:docMk/>
          <pc:sldMk cId="1019793048" sldId="317"/>
        </pc:sldMkLst>
        <pc:picChg chg="add mod">
          <ac:chgData name="Ramer, Peter" userId="S::peter.ramer_rsmus.com#ext#@atomicax.onmicrosoft.com::9364fd1c-0dd9-4419-acce-bab6bbb2e93d" providerId="AD" clId="Web-{09E69F77-6144-49E2-87D5-F08EBC644198}" dt="2022-09-23T17:46:31.268" v="257" actId="1076"/>
          <ac:picMkLst>
            <pc:docMk/>
            <pc:sldMk cId="1019793048" sldId="317"/>
            <ac:picMk id="4" creationId="{E18D1B90-9F77-863C-7F1F-581DD1D8B3D6}"/>
          </ac:picMkLst>
        </pc:picChg>
      </pc:sldChg>
      <pc:sldChg chg="addSp modSp">
        <pc:chgData name="Ramer, Peter" userId="S::peter.ramer_rsmus.com#ext#@atomicax.onmicrosoft.com::9364fd1c-0dd9-4419-acce-bab6bbb2e93d" providerId="AD" clId="Web-{09E69F77-6144-49E2-87D5-F08EBC644198}" dt="2022-09-23T17:51:39.057" v="283" actId="1076"/>
        <pc:sldMkLst>
          <pc:docMk/>
          <pc:sldMk cId="177470025" sldId="387"/>
        </pc:sldMkLst>
        <pc:picChg chg="add mod">
          <ac:chgData name="Ramer, Peter" userId="S::peter.ramer_rsmus.com#ext#@atomicax.onmicrosoft.com::9364fd1c-0dd9-4419-acce-bab6bbb2e93d" providerId="AD" clId="Web-{09E69F77-6144-49E2-87D5-F08EBC644198}" dt="2022-09-23T17:51:39.057" v="283" actId="1076"/>
          <ac:picMkLst>
            <pc:docMk/>
            <pc:sldMk cId="177470025" sldId="387"/>
            <ac:picMk id="2" creationId="{F5DFF4B0-C409-68B7-A54E-FF90E99D9AD9}"/>
          </ac:picMkLst>
        </pc:picChg>
      </pc:sldChg>
      <pc:sldChg chg="modSp">
        <pc:chgData name="Ramer, Peter" userId="S::peter.ramer_rsmus.com#ext#@atomicax.onmicrosoft.com::9364fd1c-0dd9-4419-acce-bab6bbb2e93d" providerId="AD" clId="Web-{09E69F77-6144-49E2-87D5-F08EBC644198}" dt="2022-09-23T17:33:02.652" v="170" actId="20577"/>
        <pc:sldMkLst>
          <pc:docMk/>
          <pc:sldMk cId="3309112053" sldId="443"/>
        </pc:sldMkLst>
        <pc:spChg chg="mod">
          <ac:chgData name="Ramer, Peter" userId="S::peter.ramer_rsmus.com#ext#@atomicax.onmicrosoft.com::9364fd1c-0dd9-4419-acce-bab6bbb2e93d" providerId="AD" clId="Web-{09E69F77-6144-49E2-87D5-F08EBC644198}" dt="2022-09-23T17:33:02.652" v="170" actId="20577"/>
          <ac:spMkLst>
            <pc:docMk/>
            <pc:sldMk cId="3309112053" sldId="443"/>
            <ac:spMk id="2" creationId="{E5D2BFD8-C481-0AAE-E82E-CF9D0A854D96}"/>
          </ac:spMkLst>
        </pc:spChg>
      </pc:sldChg>
      <pc:sldChg chg="modSp">
        <pc:chgData name="Ramer, Peter" userId="S::peter.ramer_rsmus.com#ext#@atomicax.onmicrosoft.com::9364fd1c-0dd9-4419-acce-bab6bbb2e93d" providerId="AD" clId="Web-{09E69F77-6144-49E2-87D5-F08EBC644198}" dt="2022-09-23T17:28:46.005" v="159" actId="20577"/>
        <pc:sldMkLst>
          <pc:docMk/>
          <pc:sldMk cId="2991887279" sldId="446"/>
        </pc:sldMkLst>
        <pc:spChg chg="mod">
          <ac:chgData name="Ramer, Peter" userId="S::peter.ramer_rsmus.com#ext#@atomicax.onmicrosoft.com::9364fd1c-0dd9-4419-acce-bab6bbb2e93d" providerId="AD" clId="Web-{09E69F77-6144-49E2-87D5-F08EBC644198}" dt="2022-09-23T17:28:46.005" v="159" actId="20577"/>
          <ac:spMkLst>
            <pc:docMk/>
            <pc:sldMk cId="2991887279" sldId="446"/>
            <ac:spMk id="2" creationId="{B78B5AEC-B074-7011-D9C0-A1A713462522}"/>
          </ac:spMkLst>
        </pc:spChg>
      </pc:sldChg>
      <pc:sldChg chg="addSp modSp">
        <pc:chgData name="Ramer, Peter" userId="S::peter.ramer_rsmus.com#ext#@atomicax.onmicrosoft.com::9364fd1c-0dd9-4419-acce-bab6bbb2e93d" providerId="AD" clId="Web-{09E69F77-6144-49E2-87D5-F08EBC644198}" dt="2022-09-23T17:45:40.501" v="248" actId="1076"/>
        <pc:sldMkLst>
          <pc:docMk/>
          <pc:sldMk cId="4294331386" sldId="447"/>
        </pc:sldMkLst>
        <pc:spChg chg="mod">
          <ac:chgData name="Ramer, Peter" userId="S::peter.ramer_rsmus.com#ext#@atomicax.onmicrosoft.com::9364fd1c-0dd9-4419-acce-bab6bbb2e93d" providerId="AD" clId="Web-{09E69F77-6144-49E2-87D5-F08EBC644198}" dt="2022-09-23T17:27:08.580" v="141" actId="20577"/>
          <ac:spMkLst>
            <pc:docMk/>
            <pc:sldMk cId="4294331386" sldId="447"/>
            <ac:spMk id="2" creationId="{8D507C6A-A395-BAE5-114E-980A41C46E4D}"/>
          </ac:spMkLst>
        </pc:spChg>
        <pc:spChg chg="mod">
          <ac:chgData name="Ramer, Peter" userId="S::peter.ramer_rsmus.com#ext#@atomicax.onmicrosoft.com::9364fd1c-0dd9-4419-acce-bab6bbb2e93d" providerId="AD" clId="Web-{09E69F77-6144-49E2-87D5-F08EBC644198}" dt="2022-09-23T17:27:35.268" v="144" actId="20577"/>
          <ac:spMkLst>
            <pc:docMk/>
            <pc:sldMk cId="4294331386" sldId="447"/>
            <ac:spMk id="3" creationId="{22F9043B-3C9B-419F-FA0A-05D50F4A2672}"/>
          </ac:spMkLst>
        </pc:spChg>
        <pc:picChg chg="add">
          <ac:chgData name="Ramer, Peter" userId="S::peter.ramer_rsmus.com#ext#@atomicax.onmicrosoft.com::9364fd1c-0dd9-4419-acce-bab6bbb2e93d" providerId="AD" clId="Web-{09E69F77-6144-49E2-87D5-F08EBC644198}" dt="2022-09-23T17:29:49.725" v="164"/>
          <ac:picMkLst>
            <pc:docMk/>
            <pc:sldMk cId="4294331386" sldId="447"/>
            <ac:picMk id="6" creationId="{4FB2585F-0EEC-BC5E-988C-87F904DD4486}"/>
          </ac:picMkLst>
        </pc:picChg>
        <pc:picChg chg="add mod">
          <ac:chgData name="Ramer, Peter" userId="S::peter.ramer_rsmus.com#ext#@atomicax.onmicrosoft.com::9364fd1c-0dd9-4419-acce-bab6bbb2e93d" providerId="AD" clId="Web-{09E69F77-6144-49E2-87D5-F08EBC644198}" dt="2022-09-23T17:45:40.501" v="248" actId="1076"/>
          <ac:picMkLst>
            <pc:docMk/>
            <pc:sldMk cId="4294331386" sldId="447"/>
            <ac:picMk id="7" creationId="{3E04DDF0-CCA9-8848-A112-0BC99A8C8AE0}"/>
          </ac:picMkLst>
        </pc:picChg>
      </pc:sldChg>
      <pc:sldChg chg="addSp delSp modSp">
        <pc:chgData name="Ramer, Peter" userId="S::peter.ramer_rsmus.com#ext#@atomicax.onmicrosoft.com::9364fd1c-0dd9-4419-acce-bab6bbb2e93d" providerId="AD" clId="Web-{09E69F77-6144-49E2-87D5-F08EBC644198}" dt="2022-09-23T17:51:09.666" v="276"/>
        <pc:sldMkLst>
          <pc:docMk/>
          <pc:sldMk cId="2437850154" sldId="461"/>
        </pc:sldMkLst>
        <pc:picChg chg="add del mod">
          <ac:chgData name="Ramer, Peter" userId="S::peter.ramer_rsmus.com#ext#@atomicax.onmicrosoft.com::9364fd1c-0dd9-4419-acce-bab6bbb2e93d" providerId="AD" clId="Web-{09E69F77-6144-49E2-87D5-F08EBC644198}" dt="2022-09-23T17:51:09.666" v="276"/>
          <ac:picMkLst>
            <pc:docMk/>
            <pc:sldMk cId="2437850154" sldId="461"/>
            <ac:picMk id="5" creationId="{0CF0BB09-613C-0E71-0B42-437ECF6D9F5E}"/>
          </ac:picMkLst>
        </pc:picChg>
        <pc:picChg chg="mod">
          <ac:chgData name="Ramer, Peter" userId="S::peter.ramer_rsmus.com#ext#@atomicax.onmicrosoft.com::9364fd1c-0dd9-4419-acce-bab6bbb2e93d" providerId="AD" clId="Web-{09E69F77-6144-49E2-87D5-F08EBC644198}" dt="2022-09-23T17:49:31.741" v="272" actId="14100"/>
          <ac:picMkLst>
            <pc:docMk/>
            <pc:sldMk cId="2437850154" sldId="461"/>
            <ac:picMk id="8" creationId="{AD061907-4B8A-B1C6-28A2-AF8CB7102F6F}"/>
          </ac:picMkLst>
        </pc:picChg>
      </pc:sldChg>
      <pc:sldChg chg="modSp">
        <pc:chgData name="Ramer, Peter" userId="S::peter.ramer_rsmus.com#ext#@atomicax.onmicrosoft.com::9364fd1c-0dd9-4419-acce-bab6bbb2e93d" providerId="AD" clId="Web-{09E69F77-6144-49E2-87D5-F08EBC644198}" dt="2022-09-23T17:51:03.822" v="275" actId="14100"/>
        <pc:sldMkLst>
          <pc:docMk/>
          <pc:sldMk cId="875849446" sldId="462"/>
        </pc:sldMkLst>
        <pc:picChg chg="mod">
          <ac:chgData name="Ramer, Peter" userId="S::peter.ramer_rsmus.com#ext#@atomicax.onmicrosoft.com::9364fd1c-0dd9-4419-acce-bab6bbb2e93d" providerId="AD" clId="Web-{09E69F77-6144-49E2-87D5-F08EBC644198}" dt="2022-09-23T17:51:03.822" v="275" actId="14100"/>
          <ac:picMkLst>
            <pc:docMk/>
            <pc:sldMk cId="875849446" sldId="462"/>
            <ac:picMk id="6" creationId="{34F54FAD-E91C-8607-E9D2-8A7798A7AA29}"/>
          </ac:picMkLst>
        </pc:picChg>
      </pc:sldChg>
      <pc:sldChg chg="modSp">
        <pc:chgData name="Ramer, Peter" userId="S::peter.ramer_rsmus.com#ext#@atomicax.onmicrosoft.com::9364fd1c-0dd9-4419-acce-bab6bbb2e93d" providerId="AD" clId="Web-{09E69F77-6144-49E2-87D5-F08EBC644198}" dt="2022-09-23T17:51:20.245" v="277" actId="1076"/>
        <pc:sldMkLst>
          <pc:docMk/>
          <pc:sldMk cId="1010770465" sldId="464"/>
        </pc:sldMkLst>
        <pc:picChg chg="mod">
          <ac:chgData name="Ramer, Peter" userId="S::peter.ramer_rsmus.com#ext#@atomicax.onmicrosoft.com::9364fd1c-0dd9-4419-acce-bab6bbb2e93d" providerId="AD" clId="Web-{09E69F77-6144-49E2-87D5-F08EBC644198}" dt="2022-09-23T17:51:20.245" v="277" actId="1076"/>
          <ac:picMkLst>
            <pc:docMk/>
            <pc:sldMk cId="1010770465" sldId="464"/>
            <ac:picMk id="6" creationId="{F46DF598-8E31-783C-244D-EF5A962AC8B2}"/>
          </ac:picMkLst>
        </pc:picChg>
      </pc:sldChg>
      <pc:sldChg chg="modSp">
        <pc:chgData name="Ramer, Peter" userId="S::peter.ramer_rsmus.com#ext#@atomicax.onmicrosoft.com::9364fd1c-0dd9-4419-acce-bab6bbb2e93d" providerId="AD" clId="Web-{09E69F77-6144-49E2-87D5-F08EBC644198}" dt="2022-09-23T17:51:28.495" v="280" actId="1076"/>
        <pc:sldMkLst>
          <pc:docMk/>
          <pc:sldMk cId="3014076683" sldId="465"/>
        </pc:sldMkLst>
        <pc:picChg chg="mod">
          <ac:chgData name="Ramer, Peter" userId="S::peter.ramer_rsmus.com#ext#@atomicax.onmicrosoft.com::9364fd1c-0dd9-4419-acce-bab6bbb2e93d" providerId="AD" clId="Web-{09E69F77-6144-49E2-87D5-F08EBC644198}" dt="2022-09-23T17:51:28.495" v="280" actId="1076"/>
          <ac:picMkLst>
            <pc:docMk/>
            <pc:sldMk cId="3014076683" sldId="465"/>
            <ac:picMk id="6" creationId="{60F30A5F-EBB7-6CA1-7425-C473625701DE}"/>
          </ac:picMkLst>
        </pc:picChg>
      </pc:sldChg>
      <pc:sldChg chg="addSp delSp modSp">
        <pc:chgData name="Ramer, Peter" userId="S::peter.ramer_rsmus.com#ext#@atomicax.onmicrosoft.com::9364fd1c-0dd9-4419-acce-bab6bbb2e93d" providerId="AD" clId="Web-{09E69F77-6144-49E2-87D5-F08EBC644198}" dt="2022-09-23T17:35:57.938" v="241" actId="1076"/>
        <pc:sldMkLst>
          <pc:docMk/>
          <pc:sldMk cId="1782641038" sldId="467"/>
        </pc:sldMkLst>
        <pc:spChg chg="mod">
          <ac:chgData name="Ramer, Peter" userId="S::peter.ramer_rsmus.com#ext#@atomicax.onmicrosoft.com::9364fd1c-0dd9-4419-acce-bab6bbb2e93d" providerId="AD" clId="Web-{09E69F77-6144-49E2-87D5-F08EBC644198}" dt="2022-09-23T17:19:18.286" v="9" actId="20577"/>
          <ac:spMkLst>
            <pc:docMk/>
            <pc:sldMk cId="1782641038" sldId="467"/>
            <ac:spMk id="3" creationId="{F9EB69D8-50C5-8941-5746-737E7D2F2D8C}"/>
          </ac:spMkLst>
        </pc:spChg>
        <pc:picChg chg="add del mod">
          <ac:chgData name="Ramer, Peter" userId="S::peter.ramer_rsmus.com#ext#@atomicax.onmicrosoft.com::9364fd1c-0dd9-4419-acce-bab6bbb2e93d" providerId="AD" clId="Web-{09E69F77-6144-49E2-87D5-F08EBC644198}" dt="2022-09-23T17:19:42.834" v="13"/>
          <ac:picMkLst>
            <pc:docMk/>
            <pc:sldMk cId="1782641038" sldId="467"/>
            <ac:picMk id="4" creationId="{E385B889-7ED6-A7E9-A6FB-204747767232}"/>
          </ac:picMkLst>
        </pc:picChg>
        <pc:picChg chg="add mod">
          <ac:chgData name="Ramer, Peter" userId="S::peter.ramer_rsmus.com#ext#@atomicax.onmicrosoft.com::9364fd1c-0dd9-4419-acce-bab6bbb2e93d" providerId="AD" clId="Web-{09E69F77-6144-49E2-87D5-F08EBC644198}" dt="2022-09-23T17:20:21.085" v="17" actId="1076"/>
          <ac:picMkLst>
            <pc:docMk/>
            <pc:sldMk cId="1782641038" sldId="467"/>
            <ac:picMk id="5" creationId="{1C94C60D-6F9C-07DA-A9A3-7525182A3668}"/>
          </ac:picMkLst>
        </pc:picChg>
        <pc:picChg chg="add mod">
          <ac:chgData name="Ramer, Peter" userId="S::peter.ramer_rsmus.com#ext#@atomicax.onmicrosoft.com::9364fd1c-0dd9-4419-acce-bab6bbb2e93d" providerId="AD" clId="Web-{09E69F77-6144-49E2-87D5-F08EBC644198}" dt="2022-09-23T17:29:43.772" v="161" actId="1076"/>
          <ac:picMkLst>
            <pc:docMk/>
            <pc:sldMk cId="1782641038" sldId="467"/>
            <ac:picMk id="7" creationId="{191E60D2-6743-36A6-6E38-663F77793F68}"/>
          </ac:picMkLst>
        </pc:picChg>
        <pc:picChg chg="add mod">
          <ac:chgData name="Ramer, Peter" userId="S::peter.ramer_rsmus.com#ext#@atomicax.onmicrosoft.com::9364fd1c-0dd9-4419-acce-bab6bbb2e93d" providerId="AD" clId="Web-{09E69F77-6144-49E2-87D5-F08EBC644198}" dt="2022-09-23T17:35:57.938" v="241" actId="1076"/>
          <ac:picMkLst>
            <pc:docMk/>
            <pc:sldMk cId="1782641038" sldId="467"/>
            <ac:picMk id="8" creationId="{5D68344C-6DE1-C6A8-6079-3E05CA7078AA}"/>
          </ac:picMkLst>
        </pc:picChg>
      </pc:sldChg>
      <pc:sldChg chg="del">
        <pc:chgData name="Ramer, Peter" userId="S::peter.ramer_rsmus.com#ext#@atomicax.onmicrosoft.com::9364fd1c-0dd9-4419-acce-bab6bbb2e93d" providerId="AD" clId="Web-{09E69F77-6144-49E2-87D5-F08EBC644198}" dt="2022-09-23T17:27:44.534" v="145"/>
        <pc:sldMkLst>
          <pc:docMk/>
          <pc:sldMk cId="2075755075" sldId="468"/>
        </pc:sldMkLst>
      </pc:sldChg>
      <pc:sldChg chg="addSp modSp">
        <pc:chgData name="Ramer, Peter" userId="S::peter.ramer_rsmus.com#ext#@atomicax.onmicrosoft.com::9364fd1c-0dd9-4419-acce-bab6bbb2e93d" providerId="AD" clId="Web-{09E69F77-6144-49E2-87D5-F08EBC644198}" dt="2022-09-23T17:36:15.017" v="244" actId="1076"/>
        <pc:sldMkLst>
          <pc:docMk/>
          <pc:sldMk cId="799013327" sldId="469"/>
        </pc:sldMkLst>
        <pc:spChg chg="mod">
          <ac:chgData name="Ramer, Peter" userId="S::peter.ramer_rsmus.com#ext#@atomicax.onmicrosoft.com::9364fd1c-0dd9-4419-acce-bab6bbb2e93d" providerId="AD" clId="Web-{09E69F77-6144-49E2-87D5-F08EBC644198}" dt="2022-09-23T17:22:49.807" v="30" actId="20577"/>
          <ac:spMkLst>
            <pc:docMk/>
            <pc:sldMk cId="799013327" sldId="469"/>
            <ac:spMk id="2" creationId="{C60C8125-600A-559B-E924-05BAEA82C81E}"/>
          </ac:spMkLst>
        </pc:spChg>
        <pc:spChg chg="mod">
          <ac:chgData name="Ramer, Peter" userId="S::peter.ramer_rsmus.com#ext#@atomicax.onmicrosoft.com::9364fd1c-0dd9-4419-acce-bab6bbb2e93d" providerId="AD" clId="Web-{09E69F77-6144-49E2-87D5-F08EBC644198}" dt="2022-09-23T17:23:48.184" v="79" actId="20577"/>
          <ac:spMkLst>
            <pc:docMk/>
            <pc:sldMk cId="799013327" sldId="469"/>
            <ac:spMk id="3" creationId="{FB9AC4CF-7345-1309-3AE1-3BD6AF0F2D04}"/>
          </ac:spMkLst>
        </pc:spChg>
        <pc:picChg chg="add">
          <ac:chgData name="Ramer, Peter" userId="S::peter.ramer_rsmus.com#ext#@atomicax.onmicrosoft.com::9364fd1c-0dd9-4419-acce-bab6bbb2e93d" providerId="AD" clId="Web-{09E69F77-6144-49E2-87D5-F08EBC644198}" dt="2022-09-23T17:29:45.209" v="162"/>
          <ac:picMkLst>
            <pc:docMk/>
            <pc:sldMk cId="799013327" sldId="469"/>
            <ac:picMk id="5" creationId="{E7B787D4-77D1-02C2-E254-CF5942C9CEE6}"/>
          </ac:picMkLst>
        </pc:picChg>
        <pc:picChg chg="add mod">
          <ac:chgData name="Ramer, Peter" userId="S::peter.ramer_rsmus.com#ext#@atomicax.onmicrosoft.com::9364fd1c-0dd9-4419-acce-bab6bbb2e93d" providerId="AD" clId="Web-{09E69F77-6144-49E2-87D5-F08EBC644198}" dt="2022-09-23T17:36:15.017" v="244" actId="1076"/>
          <ac:picMkLst>
            <pc:docMk/>
            <pc:sldMk cId="799013327" sldId="469"/>
            <ac:picMk id="6" creationId="{D85F3CEC-84FE-1E65-A6CF-1F85F4B39AF7}"/>
          </ac:picMkLst>
        </pc:picChg>
      </pc:sldChg>
      <pc:sldChg chg="addSp modSp">
        <pc:chgData name="Ramer, Peter" userId="S::peter.ramer_rsmus.com#ext#@atomicax.onmicrosoft.com::9364fd1c-0dd9-4419-acce-bab6bbb2e93d" providerId="AD" clId="Web-{09E69F77-6144-49E2-87D5-F08EBC644198}" dt="2022-09-23T17:36:21.689" v="246" actId="1076"/>
        <pc:sldMkLst>
          <pc:docMk/>
          <pc:sldMk cId="628956716" sldId="470"/>
        </pc:sldMkLst>
        <pc:spChg chg="mod">
          <ac:chgData name="Ramer, Peter" userId="S::peter.ramer_rsmus.com#ext#@atomicax.onmicrosoft.com::9364fd1c-0dd9-4419-acce-bab6bbb2e93d" providerId="AD" clId="Web-{09E69F77-6144-49E2-87D5-F08EBC644198}" dt="2022-09-23T17:25:39.453" v="112" actId="20577"/>
          <ac:spMkLst>
            <pc:docMk/>
            <pc:sldMk cId="628956716" sldId="470"/>
            <ac:spMk id="2" creationId="{26BA46D3-1E9B-C992-28D5-AE0B5642747F}"/>
          </ac:spMkLst>
        </pc:spChg>
        <pc:spChg chg="mod">
          <ac:chgData name="Ramer, Peter" userId="S::peter.ramer_rsmus.com#ext#@atomicax.onmicrosoft.com::9364fd1c-0dd9-4419-acce-bab6bbb2e93d" providerId="AD" clId="Web-{09E69F77-6144-49E2-87D5-F08EBC644198}" dt="2022-09-23T17:27:03.611" v="133" actId="20577"/>
          <ac:spMkLst>
            <pc:docMk/>
            <pc:sldMk cId="628956716" sldId="470"/>
            <ac:spMk id="3" creationId="{080C98B9-48D5-2465-A85E-339A7E769D02}"/>
          </ac:spMkLst>
        </pc:spChg>
        <pc:picChg chg="add">
          <ac:chgData name="Ramer, Peter" userId="S::peter.ramer_rsmus.com#ext#@atomicax.onmicrosoft.com::9364fd1c-0dd9-4419-acce-bab6bbb2e93d" providerId="AD" clId="Web-{09E69F77-6144-49E2-87D5-F08EBC644198}" dt="2022-09-23T17:29:47.803" v="163"/>
          <ac:picMkLst>
            <pc:docMk/>
            <pc:sldMk cId="628956716" sldId="470"/>
            <ac:picMk id="5" creationId="{AEF777F9-A6DF-9F0F-B1A1-411AE8B25EF2}"/>
          </ac:picMkLst>
        </pc:picChg>
        <pc:picChg chg="add mod">
          <ac:chgData name="Ramer, Peter" userId="S::peter.ramer_rsmus.com#ext#@atomicax.onmicrosoft.com::9364fd1c-0dd9-4419-acce-bab6bbb2e93d" providerId="AD" clId="Web-{09E69F77-6144-49E2-87D5-F08EBC644198}" dt="2022-09-23T17:36:21.689" v="246" actId="1076"/>
          <ac:picMkLst>
            <pc:docMk/>
            <pc:sldMk cId="628956716" sldId="470"/>
            <ac:picMk id="6" creationId="{5E4FC380-D26E-6783-1CD6-8958B403A2A7}"/>
          </ac:picMkLst>
        </pc:picChg>
      </pc:sldChg>
    </pc:docChg>
  </pc:docChgLst>
  <pc:docChgLst>
    <pc:chgData name="Nathan Clouse" userId="60190519-0423-46ec-ac65-f82d83ecfd9c" providerId="ADAL" clId="{7F0FF9DF-4061-4156-B35A-9D445328F80F}"/>
    <pc:docChg chg="undo custSel addSld delSld modSld sldOrd modShowInfo">
      <pc:chgData name="Nathan Clouse" userId="60190519-0423-46ec-ac65-f82d83ecfd9c" providerId="ADAL" clId="{7F0FF9DF-4061-4156-B35A-9D445328F80F}" dt="2022-09-25T02:50:04.520" v="1708" actId="478"/>
      <pc:docMkLst>
        <pc:docMk/>
      </pc:docMkLst>
      <pc:sldChg chg="del">
        <pc:chgData name="Nathan Clouse" userId="60190519-0423-46ec-ac65-f82d83ecfd9c" providerId="ADAL" clId="{7F0FF9DF-4061-4156-B35A-9D445328F80F}" dt="2022-09-24T16:43:15.571" v="1218" actId="2696"/>
        <pc:sldMkLst>
          <pc:docMk/>
          <pc:sldMk cId="2417375187" sldId="259"/>
        </pc:sldMkLst>
      </pc:sldChg>
      <pc:sldChg chg="addSp delSp modSp mod">
        <pc:chgData name="Nathan Clouse" userId="60190519-0423-46ec-ac65-f82d83ecfd9c" providerId="ADAL" clId="{7F0FF9DF-4061-4156-B35A-9D445328F80F}" dt="2022-09-25T02:48:06.505" v="1697" actId="478"/>
        <pc:sldMkLst>
          <pc:docMk/>
          <pc:sldMk cId="3960469808" sldId="260"/>
        </pc:sldMkLst>
        <pc:spChg chg="del">
          <ac:chgData name="Nathan Clouse" userId="60190519-0423-46ec-ac65-f82d83ecfd9c" providerId="ADAL" clId="{7F0FF9DF-4061-4156-B35A-9D445328F80F}" dt="2022-09-24T16:36:06.005" v="1145" actId="478"/>
          <ac:spMkLst>
            <pc:docMk/>
            <pc:sldMk cId="3960469808" sldId="260"/>
            <ac:spMk id="5" creationId="{55B1AEA6-3384-4C0A-8FD7-4969FFE47F4E}"/>
          </ac:spMkLst>
        </pc:spChg>
        <pc:spChg chg="del">
          <ac:chgData name="Nathan Clouse" userId="60190519-0423-46ec-ac65-f82d83ecfd9c" providerId="ADAL" clId="{7F0FF9DF-4061-4156-B35A-9D445328F80F}" dt="2022-09-24T16:36:02.374" v="1144" actId="478"/>
          <ac:spMkLst>
            <pc:docMk/>
            <pc:sldMk cId="3960469808" sldId="260"/>
            <ac:spMk id="6" creationId="{C3093CD5-C43A-4629-978C-99F3BAEEFF20}"/>
          </ac:spMkLst>
        </pc:spChg>
        <pc:picChg chg="del">
          <ac:chgData name="Nathan Clouse" userId="60190519-0423-46ec-ac65-f82d83ecfd9c" providerId="ADAL" clId="{7F0FF9DF-4061-4156-B35A-9D445328F80F}" dt="2022-09-25T02:48:06.505" v="1697" actId="478"/>
          <ac:picMkLst>
            <pc:docMk/>
            <pc:sldMk cId="3960469808" sldId="260"/>
            <ac:picMk id="7" creationId="{2163D7B5-A0B6-414D-AD62-CEE1BE1AF70C}"/>
          </ac:picMkLst>
        </pc:picChg>
        <pc:picChg chg="add mod">
          <ac:chgData name="Nathan Clouse" userId="60190519-0423-46ec-ac65-f82d83ecfd9c" providerId="ADAL" clId="{7F0FF9DF-4061-4156-B35A-9D445328F80F}" dt="2022-09-24T16:36:14.474" v="1147" actId="1076"/>
          <ac:picMkLst>
            <pc:docMk/>
            <pc:sldMk cId="3960469808" sldId="260"/>
            <ac:picMk id="10" creationId="{0262476C-4B5C-FA9A-D908-F1C678B85BE3}"/>
          </ac:picMkLst>
        </pc:picChg>
      </pc:sldChg>
      <pc:sldChg chg="modSp mod">
        <pc:chgData name="Nathan Clouse" userId="60190519-0423-46ec-ac65-f82d83ecfd9c" providerId="ADAL" clId="{7F0FF9DF-4061-4156-B35A-9D445328F80F}" dt="2022-09-25T02:49:42.951" v="1706" actId="255"/>
        <pc:sldMkLst>
          <pc:docMk/>
          <pc:sldMk cId="748211040" sldId="262"/>
        </pc:sldMkLst>
        <pc:spChg chg="mod">
          <ac:chgData name="Nathan Clouse" userId="60190519-0423-46ec-ac65-f82d83ecfd9c" providerId="ADAL" clId="{7F0FF9DF-4061-4156-B35A-9D445328F80F}" dt="2022-09-25T02:49:42.951" v="1706" actId="255"/>
          <ac:spMkLst>
            <pc:docMk/>
            <pc:sldMk cId="748211040" sldId="262"/>
            <ac:spMk id="4" creationId="{E831C1F4-3AA8-4E12-82D1-6845340887AD}"/>
          </ac:spMkLst>
        </pc:spChg>
        <pc:spChg chg="mod">
          <ac:chgData name="Nathan Clouse" userId="60190519-0423-46ec-ac65-f82d83ecfd9c" providerId="ADAL" clId="{7F0FF9DF-4061-4156-B35A-9D445328F80F}" dt="2022-09-25T02:49:35.418" v="1705" actId="255"/>
          <ac:spMkLst>
            <pc:docMk/>
            <pc:sldMk cId="748211040" sldId="262"/>
            <ac:spMk id="8" creationId="{352BBDFE-BA0B-28E2-3BDF-0BF668F14A98}"/>
          </ac:spMkLst>
        </pc:spChg>
      </pc:sldChg>
      <pc:sldChg chg="modSp mod">
        <pc:chgData name="Nathan Clouse" userId="60190519-0423-46ec-ac65-f82d83ecfd9c" providerId="ADAL" clId="{7F0FF9DF-4061-4156-B35A-9D445328F80F}" dt="2022-09-24T16:50:44.001" v="1247" actId="20577"/>
        <pc:sldMkLst>
          <pc:docMk/>
          <pc:sldMk cId="4230877185" sldId="266"/>
        </pc:sldMkLst>
        <pc:spChg chg="mod">
          <ac:chgData name="Nathan Clouse" userId="60190519-0423-46ec-ac65-f82d83ecfd9c" providerId="ADAL" clId="{7F0FF9DF-4061-4156-B35A-9D445328F80F}" dt="2022-09-24T16:50:44.001" v="1247" actId="20577"/>
          <ac:spMkLst>
            <pc:docMk/>
            <pc:sldMk cId="4230877185" sldId="266"/>
            <ac:spMk id="6" creationId="{639C8236-9459-E007-8B7E-AAB7AABBDAB9}"/>
          </ac:spMkLst>
        </pc:spChg>
      </pc:sldChg>
      <pc:sldChg chg="delSp mod">
        <pc:chgData name="Nathan Clouse" userId="60190519-0423-46ec-ac65-f82d83ecfd9c" providerId="ADAL" clId="{7F0FF9DF-4061-4156-B35A-9D445328F80F}" dt="2022-09-25T02:38:52.289" v="1462" actId="478"/>
        <pc:sldMkLst>
          <pc:docMk/>
          <pc:sldMk cId="2448750386" sldId="271"/>
        </pc:sldMkLst>
        <pc:picChg chg="del">
          <ac:chgData name="Nathan Clouse" userId="60190519-0423-46ec-ac65-f82d83ecfd9c" providerId="ADAL" clId="{7F0FF9DF-4061-4156-B35A-9D445328F80F}" dt="2022-09-25T02:38:52.289" v="1462" actId="478"/>
          <ac:picMkLst>
            <pc:docMk/>
            <pc:sldMk cId="2448750386" sldId="271"/>
            <ac:picMk id="7" creationId="{62C53D5F-3925-4EFE-A499-1F373F593A70}"/>
          </ac:picMkLst>
        </pc:picChg>
      </pc:sldChg>
      <pc:sldChg chg="addSp modSp mod">
        <pc:chgData name="Nathan Clouse" userId="60190519-0423-46ec-ac65-f82d83ecfd9c" providerId="ADAL" clId="{7F0FF9DF-4061-4156-B35A-9D445328F80F}" dt="2022-09-25T02:31:51.912" v="1461" actId="14100"/>
        <pc:sldMkLst>
          <pc:docMk/>
          <pc:sldMk cId="0" sldId="272"/>
        </pc:sldMkLst>
        <pc:spChg chg="add mod">
          <ac:chgData name="Nathan Clouse" userId="60190519-0423-46ec-ac65-f82d83ecfd9c" providerId="ADAL" clId="{7F0FF9DF-4061-4156-B35A-9D445328F80F}" dt="2022-09-25T02:31:51.912" v="1461" actId="14100"/>
          <ac:spMkLst>
            <pc:docMk/>
            <pc:sldMk cId="0" sldId="272"/>
            <ac:spMk id="2" creationId="{FED8F77C-B986-10C2-C58D-27051619AFB4}"/>
          </ac:spMkLst>
        </pc:spChg>
        <pc:spChg chg="mod">
          <ac:chgData name="Nathan Clouse" userId="60190519-0423-46ec-ac65-f82d83ecfd9c" providerId="ADAL" clId="{7F0FF9DF-4061-4156-B35A-9D445328F80F}" dt="2022-09-25T02:31:38.133" v="1459" actId="255"/>
          <ac:spMkLst>
            <pc:docMk/>
            <pc:sldMk cId="0" sldId="272"/>
            <ac:spMk id="24" creationId="{47D0FE4E-FF2E-7216-1FE0-02AC3238BF37}"/>
          </ac:spMkLst>
        </pc:spChg>
      </pc:sldChg>
      <pc:sldChg chg="delSp modSp mod">
        <pc:chgData name="Nathan Clouse" userId="60190519-0423-46ec-ac65-f82d83ecfd9c" providerId="ADAL" clId="{7F0FF9DF-4061-4156-B35A-9D445328F80F}" dt="2022-09-25T02:38:55.912" v="1465" actId="478"/>
        <pc:sldMkLst>
          <pc:docMk/>
          <pc:sldMk cId="4198323121" sldId="274"/>
        </pc:sldMkLst>
        <pc:picChg chg="del mod">
          <ac:chgData name="Nathan Clouse" userId="60190519-0423-46ec-ac65-f82d83ecfd9c" providerId="ADAL" clId="{7F0FF9DF-4061-4156-B35A-9D445328F80F}" dt="2022-09-25T02:38:55.912" v="1465" actId="478"/>
          <ac:picMkLst>
            <pc:docMk/>
            <pc:sldMk cId="4198323121" sldId="274"/>
            <ac:picMk id="7" creationId="{158F800F-652D-47F0-92A6-CC58E262F583}"/>
          </ac:picMkLst>
        </pc:picChg>
      </pc:sldChg>
      <pc:sldChg chg="delSp mod">
        <pc:chgData name="Nathan Clouse" userId="60190519-0423-46ec-ac65-f82d83ecfd9c" providerId="ADAL" clId="{7F0FF9DF-4061-4156-B35A-9D445328F80F}" dt="2022-09-25T02:38:57.544" v="1466" actId="478"/>
        <pc:sldMkLst>
          <pc:docMk/>
          <pc:sldMk cId="2812772356" sldId="275"/>
        </pc:sldMkLst>
        <pc:picChg chg="del">
          <ac:chgData name="Nathan Clouse" userId="60190519-0423-46ec-ac65-f82d83ecfd9c" providerId="ADAL" clId="{7F0FF9DF-4061-4156-B35A-9D445328F80F}" dt="2022-09-25T02:38:57.544" v="1466" actId="478"/>
          <ac:picMkLst>
            <pc:docMk/>
            <pc:sldMk cId="2812772356" sldId="275"/>
            <ac:picMk id="7" creationId="{66C64C5B-1B2B-4917-9377-93165C49F594}"/>
          </ac:picMkLst>
        </pc:picChg>
      </pc:sldChg>
      <pc:sldChg chg="delSp mod">
        <pc:chgData name="Nathan Clouse" userId="60190519-0423-46ec-ac65-f82d83ecfd9c" providerId="ADAL" clId="{7F0FF9DF-4061-4156-B35A-9D445328F80F}" dt="2022-09-25T02:39:00.272" v="1467" actId="478"/>
        <pc:sldMkLst>
          <pc:docMk/>
          <pc:sldMk cId="907434910" sldId="276"/>
        </pc:sldMkLst>
        <pc:picChg chg="del">
          <ac:chgData name="Nathan Clouse" userId="60190519-0423-46ec-ac65-f82d83ecfd9c" providerId="ADAL" clId="{7F0FF9DF-4061-4156-B35A-9D445328F80F}" dt="2022-09-25T02:39:00.272" v="1467" actId="478"/>
          <ac:picMkLst>
            <pc:docMk/>
            <pc:sldMk cId="907434910" sldId="276"/>
            <ac:picMk id="7" creationId="{FBB6F989-CF38-42CB-98E2-809CFBF2562E}"/>
          </ac:picMkLst>
        </pc:picChg>
      </pc:sldChg>
      <pc:sldChg chg="delSp mod">
        <pc:chgData name="Nathan Clouse" userId="60190519-0423-46ec-ac65-f82d83ecfd9c" providerId="ADAL" clId="{7F0FF9DF-4061-4156-B35A-9D445328F80F}" dt="2022-09-25T02:39:02.368" v="1468" actId="478"/>
        <pc:sldMkLst>
          <pc:docMk/>
          <pc:sldMk cId="3186001448" sldId="277"/>
        </pc:sldMkLst>
        <pc:picChg chg="del">
          <ac:chgData name="Nathan Clouse" userId="60190519-0423-46ec-ac65-f82d83ecfd9c" providerId="ADAL" clId="{7F0FF9DF-4061-4156-B35A-9D445328F80F}" dt="2022-09-25T02:39:02.368" v="1468" actId="478"/>
          <ac:picMkLst>
            <pc:docMk/>
            <pc:sldMk cId="3186001448" sldId="277"/>
            <ac:picMk id="7" creationId="{65E8AF0C-F0C6-47BC-A513-FF1AB6759DCA}"/>
          </ac:picMkLst>
        </pc:picChg>
      </pc:sldChg>
      <pc:sldChg chg="delSp mod">
        <pc:chgData name="Nathan Clouse" userId="60190519-0423-46ec-ac65-f82d83ecfd9c" providerId="ADAL" clId="{7F0FF9DF-4061-4156-B35A-9D445328F80F}" dt="2022-09-25T02:39:05.232" v="1469" actId="478"/>
        <pc:sldMkLst>
          <pc:docMk/>
          <pc:sldMk cId="1286581106" sldId="278"/>
        </pc:sldMkLst>
        <pc:picChg chg="del">
          <ac:chgData name="Nathan Clouse" userId="60190519-0423-46ec-ac65-f82d83ecfd9c" providerId="ADAL" clId="{7F0FF9DF-4061-4156-B35A-9D445328F80F}" dt="2022-09-25T02:39:05.232" v="1469" actId="478"/>
          <ac:picMkLst>
            <pc:docMk/>
            <pc:sldMk cId="1286581106" sldId="278"/>
            <ac:picMk id="7" creationId="{0624161C-C5B9-4833-B9CF-3867437B102A}"/>
          </ac:picMkLst>
        </pc:picChg>
      </pc:sldChg>
      <pc:sldChg chg="addSp delSp modSp mod">
        <pc:chgData name="Nathan Clouse" userId="60190519-0423-46ec-ac65-f82d83ecfd9c" providerId="ADAL" clId="{7F0FF9DF-4061-4156-B35A-9D445328F80F}" dt="2022-09-24T16:27:59.201" v="1033"/>
        <pc:sldMkLst>
          <pc:docMk/>
          <pc:sldMk cId="2879095696" sldId="279"/>
        </pc:sldMkLst>
        <pc:spChg chg="add del">
          <ac:chgData name="Nathan Clouse" userId="60190519-0423-46ec-ac65-f82d83ecfd9c" providerId="ADAL" clId="{7F0FF9DF-4061-4156-B35A-9D445328F80F}" dt="2022-09-24T16:27:21.257" v="1019" actId="22"/>
          <ac:spMkLst>
            <pc:docMk/>
            <pc:sldMk cId="2879095696" sldId="279"/>
            <ac:spMk id="9" creationId="{DC418A1B-9E91-1B6A-CF34-CFE26AC76193}"/>
          </ac:spMkLst>
        </pc:spChg>
        <pc:picChg chg="add del mod">
          <ac:chgData name="Nathan Clouse" userId="60190519-0423-46ec-ac65-f82d83ecfd9c" providerId="ADAL" clId="{7F0FF9DF-4061-4156-B35A-9D445328F80F}" dt="2022-09-24T16:27:09.973" v="1014" actId="478"/>
          <ac:picMkLst>
            <pc:docMk/>
            <pc:sldMk cId="2879095696" sldId="279"/>
            <ac:picMk id="5" creationId="{0023F92F-6693-4F2C-2497-41BC444AF86A}"/>
          </ac:picMkLst>
        </pc:picChg>
        <pc:picChg chg="mod">
          <ac:chgData name="Nathan Clouse" userId="60190519-0423-46ec-ac65-f82d83ecfd9c" providerId="ADAL" clId="{7F0FF9DF-4061-4156-B35A-9D445328F80F}" dt="2022-09-24T16:27:18.483" v="1017" actId="1076"/>
          <ac:picMkLst>
            <pc:docMk/>
            <pc:sldMk cId="2879095696" sldId="279"/>
            <ac:picMk id="6" creationId="{91DC18C2-C8D2-4799-BAC1-6991169A2BD1}"/>
          </ac:picMkLst>
        </pc:picChg>
        <pc:picChg chg="del">
          <ac:chgData name="Nathan Clouse" userId="60190519-0423-46ec-ac65-f82d83ecfd9c" providerId="ADAL" clId="{7F0FF9DF-4061-4156-B35A-9D445328F80F}" dt="2022-09-24T16:26:37.566" v="1007" actId="478"/>
          <ac:picMkLst>
            <pc:docMk/>
            <pc:sldMk cId="2879095696" sldId="279"/>
            <ac:picMk id="7" creationId="{169E4C7F-B0A1-48CB-8F7C-726E3FF97F8F}"/>
          </ac:picMkLst>
        </pc:picChg>
        <pc:picChg chg="add mod">
          <ac:chgData name="Nathan Clouse" userId="60190519-0423-46ec-ac65-f82d83ecfd9c" providerId="ADAL" clId="{7F0FF9DF-4061-4156-B35A-9D445328F80F}" dt="2022-09-24T16:27:59.201" v="1033"/>
          <ac:picMkLst>
            <pc:docMk/>
            <pc:sldMk cId="2879095696" sldId="279"/>
            <ac:picMk id="11" creationId="{CD0C604E-1233-A1B7-B040-DEFEDDC878DB}"/>
          </ac:picMkLst>
        </pc:picChg>
      </pc:sldChg>
      <pc:sldChg chg="addSp delSp modSp mod">
        <pc:chgData name="Nathan Clouse" userId="60190519-0423-46ec-ac65-f82d83ecfd9c" providerId="ADAL" clId="{7F0FF9DF-4061-4156-B35A-9D445328F80F}" dt="2022-09-24T16:27:53.233" v="1032"/>
        <pc:sldMkLst>
          <pc:docMk/>
          <pc:sldMk cId="2636612978" sldId="280"/>
        </pc:sldMkLst>
        <pc:picChg chg="del">
          <ac:chgData name="Nathan Clouse" userId="60190519-0423-46ec-ac65-f82d83ecfd9c" providerId="ADAL" clId="{7F0FF9DF-4061-4156-B35A-9D445328F80F}" dt="2022-09-24T16:27:35.454" v="1025" actId="478"/>
          <ac:picMkLst>
            <pc:docMk/>
            <pc:sldMk cId="2636612978" sldId="280"/>
            <ac:picMk id="8" creationId="{76E280D3-54DD-49C1-9B9C-F110909303B8}"/>
          </ac:picMkLst>
        </pc:picChg>
        <pc:picChg chg="add mod">
          <ac:chgData name="Nathan Clouse" userId="60190519-0423-46ec-ac65-f82d83ecfd9c" providerId="ADAL" clId="{7F0FF9DF-4061-4156-B35A-9D445328F80F}" dt="2022-09-24T16:27:53.233" v="1032"/>
          <ac:picMkLst>
            <pc:docMk/>
            <pc:sldMk cId="2636612978" sldId="280"/>
            <ac:picMk id="9" creationId="{0B49C6B8-B32B-1F59-96F9-84397089DA98}"/>
          </ac:picMkLst>
        </pc:picChg>
      </pc:sldChg>
      <pc:sldChg chg="addSp delSp modSp mod">
        <pc:chgData name="Nathan Clouse" userId="60190519-0423-46ec-ac65-f82d83ecfd9c" providerId="ADAL" clId="{7F0FF9DF-4061-4156-B35A-9D445328F80F}" dt="2022-09-24T17:31:08.140" v="1398" actId="1076"/>
        <pc:sldMkLst>
          <pc:docMk/>
          <pc:sldMk cId="3007248299" sldId="281"/>
        </pc:sldMkLst>
        <pc:picChg chg="add mod">
          <ac:chgData name="Nathan Clouse" userId="60190519-0423-46ec-ac65-f82d83ecfd9c" providerId="ADAL" clId="{7F0FF9DF-4061-4156-B35A-9D445328F80F}" dt="2022-09-24T17:31:08.140" v="1398" actId="1076"/>
          <ac:picMkLst>
            <pc:docMk/>
            <pc:sldMk cId="3007248299" sldId="281"/>
            <ac:picMk id="4" creationId="{A5CB8E79-B517-2CB3-E8A6-F95093FBBBBF}"/>
          </ac:picMkLst>
        </pc:picChg>
        <pc:picChg chg="del">
          <ac:chgData name="Nathan Clouse" userId="60190519-0423-46ec-ac65-f82d83ecfd9c" providerId="ADAL" clId="{7F0FF9DF-4061-4156-B35A-9D445328F80F}" dt="2022-09-24T17:30:55.839" v="1395" actId="478"/>
          <ac:picMkLst>
            <pc:docMk/>
            <pc:sldMk cId="3007248299" sldId="281"/>
            <ac:picMk id="7" creationId="{C8FA3328-73AD-40AE-B77A-9EB37FE2B0A9}"/>
          </ac:picMkLst>
        </pc:picChg>
      </pc:sldChg>
      <pc:sldChg chg="delSp mod">
        <pc:chgData name="Nathan Clouse" userId="60190519-0423-46ec-ac65-f82d83ecfd9c" providerId="ADAL" clId="{7F0FF9DF-4061-4156-B35A-9D445328F80F}" dt="2022-09-25T02:38:53.880" v="1463" actId="478"/>
        <pc:sldMkLst>
          <pc:docMk/>
          <pc:sldMk cId="1019793048" sldId="317"/>
        </pc:sldMkLst>
        <pc:picChg chg="del">
          <ac:chgData name="Nathan Clouse" userId="60190519-0423-46ec-ac65-f82d83ecfd9c" providerId="ADAL" clId="{7F0FF9DF-4061-4156-B35A-9D445328F80F}" dt="2022-09-25T02:38:53.880" v="1463" actId="478"/>
          <ac:picMkLst>
            <pc:docMk/>
            <pc:sldMk cId="1019793048" sldId="317"/>
            <ac:picMk id="7" creationId="{5BE13337-27C7-475F-A282-63DA350420BD}"/>
          </ac:picMkLst>
        </pc:picChg>
      </pc:sldChg>
      <pc:sldChg chg="delSp mod">
        <pc:chgData name="Nathan Clouse" userId="60190519-0423-46ec-ac65-f82d83ecfd9c" providerId="ADAL" clId="{7F0FF9DF-4061-4156-B35A-9D445328F80F}" dt="2022-09-25T02:39:26.904" v="1472" actId="478"/>
        <pc:sldMkLst>
          <pc:docMk/>
          <pc:sldMk cId="177470025" sldId="387"/>
        </pc:sldMkLst>
        <pc:picChg chg="del">
          <ac:chgData name="Nathan Clouse" userId="60190519-0423-46ec-ac65-f82d83ecfd9c" providerId="ADAL" clId="{7F0FF9DF-4061-4156-B35A-9D445328F80F}" dt="2022-09-25T02:39:26.904" v="1472" actId="478"/>
          <ac:picMkLst>
            <pc:docMk/>
            <pc:sldMk cId="177470025" sldId="387"/>
            <ac:picMk id="4" creationId="{F1375493-7D1A-4845-B0DC-BCB39AE64065}"/>
          </ac:picMkLst>
        </pc:picChg>
      </pc:sldChg>
      <pc:sldChg chg="delSp mod">
        <pc:chgData name="Nathan Clouse" userId="60190519-0423-46ec-ac65-f82d83ecfd9c" providerId="ADAL" clId="{7F0FF9DF-4061-4156-B35A-9D445328F80F}" dt="2022-09-25T02:39:30.912" v="1473" actId="478"/>
        <pc:sldMkLst>
          <pc:docMk/>
          <pc:sldMk cId="1795321589" sldId="397"/>
        </pc:sldMkLst>
        <pc:picChg chg="del">
          <ac:chgData name="Nathan Clouse" userId="60190519-0423-46ec-ac65-f82d83ecfd9c" providerId="ADAL" clId="{7F0FF9DF-4061-4156-B35A-9D445328F80F}" dt="2022-09-25T02:39:30.912" v="1473" actId="478"/>
          <ac:picMkLst>
            <pc:docMk/>
            <pc:sldMk cId="1795321589" sldId="397"/>
            <ac:picMk id="4" creationId="{6B412ACF-75E6-4013-A338-F54DB6AD35AA}"/>
          </ac:picMkLst>
        </pc:picChg>
      </pc:sldChg>
      <pc:sldChg chg="modSp mod">
        <pc:chgData name="Nathan Clouse" userId="60190519-0423-46ec-ac65-f82d83ecfd9c" providerId="ADAL" clId="{7F0FF9DF-4061-4156-B35A-9D445328F80F}" dt="2022-09-24T13:11:41.363" v="983" actId="20577"/>
        <pc:sldMkLst>
          <pc:docMk/>
          <pc:sldMk cId="808898348" sldId="398"/>
        </pc:sldMkLst>
        <pc:spChg chg="mod">
          <ac:chgData name="Nathan Clouse" userId="60190519-0423-46ec-ac65-f82d83ecfd9c" providerId="ADAL" clId="{7F0FF9DF-4061-4156-B35A-9D445328F80F}" dt="2022-09-24T13:11:41.363" v="983" actId="20577"/>
          <ac:spMkLst>
            <pc:docMk/>
            <pc:sldMk cId="808898348" sldId="398"/>
            <ac:spMk id="3" creationId="{42FE23E3-F004-419C-BA07-C6D2DA3DEE6C}"/>
          </ac:spMkLst>
        </pc:spChg>
      </pc:sldChg>
      <pc:sldChg chg="delSp mod">
        <pc:chgData name="Nathan Clouse" userId="60190519-0423-46ec-ac65-f82d83ecfd9c" providerId="ADAL" clId="{7F0FF9DF-4061-4156-B35A-9D445328F80F}" dt="2022-09-25T02:39:39.626" v="1474" actId="478"/>
        <pc:sldMkLst>
          <pc:docMk/>
          <pc:sldMk cId="4284158886" sldId="400"/>
        </pc:sldMkLst>
        <pc:picChg chg="del">
          <ac:chgData name="Nathan Clouse" userId="60190519-0423-46ec-ac65-f82d83ecfd9c" providerId="ADAL" clId="{7F0FF9DF-4061-4156-B35A-9D445328F80F}" dt="2022-09-25T02:39:39.626" v="1474" actId="478"/>
          <ac:picMkLst>
            <pc:docMk/>
            <pc:sldMk cId="4284158886" sldId="400"/>
            <ac:picMk id="4" creationId="{85EF146C-5011-4938-AB2A-A4034DF48A1C}"/>
          </ac:picMkLst>
        </pc:picChg>
      </pc:sldChg>
      <pc:sldChg chg="delSp mod">
        <pc:chgData name="Nathan Clouse" userId="60190519-0423-46ec-ac65-f82d83ecfd9c" providerId="ADAL" clId="{7F0FF9DF-4061-4156-B35A-9D445328F80F}" dt="2022-09-25T02:39:42.801" v="1475" actId="478"/>
        <pc:sldMkLst>
          <pc:docMk/>
          <pc:sldMk cId="4172149623" sldId="402"/>
        </pc:sldMkLst>
        <pc:picChg chg="del">
          <ac:chgData name="Nathan Clouse" userId="60190519-0423-46ec-ac65-f82d83ecfd9c" providerId="ADAL" clId="{7F0FF9DF-4061-4156-B35A-9D445328F80F}" dt="2022-09-25T02:39:42.801" v="1475" actId="478"/>
          <ac:picMkLst>
            <pc:docMk/>
            <pc:sldMk cId="4172149623" sldId="402"/>
            <ac:picMk id="4" creationId="{89DCC29B-CB06-42FA-A7F1-DFF80348DC4E}"/>
          </ac:picMkLst>
        </pc:picChg>
      </pc:sldChg>
      <pc:sldChg chg="addSp delSp modSp mod">
        <pc:chgData name="Nathan Clouse" userId="60190519-0423-46ec-ac65-f82d83ecfd9c" providerId="ADAL" clId="{7F0FF9DF-4061-4156-B35A-9D445328F80F}" dt="2022-09-25T02:39:45.432" v="1476" actId="478"/>
        <pc:sldMkLst>
          <pc:docMk/>
          <pc:sldMk cId="3991547831" sldId="403"/>
        </pc:sldMkLst>
        <pc:spChg chg="mod">
          <ac:chgData name="Nathan Clouse" userId="60190519-0423-46ec-ac65-f82d83ecfd9c" providerId="ADAL" clId="{7F0FF9DF-4061-4156-B35A-9D445328F80F}" dt="2022-09-24T16:28:57.858" v="1042" actId="14100"/>
          <ac:spMkLst>
            <pc:docMk/>
            <pc:sldMk cId="3991547831" sldId="403"/>
            <ac:spMk id="3" creationId="{C4E27D49-9A77-4376-9394-41FD635713DC}"/>
          </ac:spMkLst>
        </pc:spChg>
        <pc:picChg chg="add mod">
          <ac:chgData name="Nathan Clouse" userId="60190519-0423-46ec-ac65-f82d83ecfd9c" providerId="ADAL" clId="{7F0FF9DF-4061-4156-B35A-9D445328F80F}" dt="2022-09-24T16:28:54.340" v="1041" actId="1076"/>
          <ac:picMkLst>
            <pc:docMk/>
            <pc:sldMk cId="3991547831" sldId="403"/>
            <ac:picMk id="5" creationId="{CA6C1BF5-0C10-FF82-A91B-9DA52DB71F4F}"/>
          </ac:picMkLst>
        </pc:picChg>
        <pc:picChg chg="del">
          <ac:chgData name="Nathan Clouse" userId="60190519-0423-46ec-ac65-f82d83ecfd9c" providerId="ADAL" clId="{7F0FF9DF-4061-4156-B35A-9D445328F80F}" dt="2022-09-25T02:39:45.432" v="1476" actId="478"/>
          <ac:picMkLst>
            <pc:docMk/>
            <pc:sldMk cId="3991547831" sldId="403"/>
            <ac:picMk id="7" creationId="{E106CDB0-B6BE-4183-8617-F195A33847B8}"/>
          </ac:picMkLst>
        </pc:picChg>
        <pc:picChg chg="add mod">
          <ac:chgData name="Nathan Clouse" userId="60190519-0423-46ec-ac65-f82d83ecfd9c" providerId="ADAL" clId="{7F0FF9DF-4061-4156-B35A-9D445328F80F}" dt="2022-09-24T17:35:00.178" v="1401" actId="1076"/>
          <ac:picMkLst>
            <pc:docMk/>
            <pc:sldMk cId="3991547831" sldId="403"/>
            <ac:picMk id="8" creationId="{73B11155-E39A-4AF1-A47F-34951DF6F207}"/>
          </ac:picMkLst>
        </pc:picChg>
      </pc:sldChg>
      <pc:sldChg chg="addSp delSp modSp mod">
        <pc:chgData name="Nathan Clouse" userId="60190519-0423-46ec-ac65-f82d83ecfd9c" providerId="ADAL" clId="{7F0FF9DF-4061-4156-B35A-9D445328F80F}" dt="2022-09-25T02:39:48.968" v="1477" actId="478"/>
        <pc:sldMkLst>
          <pc:docMk/>
          <pc:sldMk cId="2846886430" sldId="404"/>
        </pc:sldMkLst>
        <pc:picChg chg="add mod">
          <ac:chgData name="Nathan Clouse" userId="60190519-0423-46ec-ac65-f82d83ecfd9c" providerId="ADAL" clId="{7F0FF9DF-4061-4156-B35A-9D445328F80F}" dt="2022-09-24T16:29:12.456" v="1047" actId="1076"/>
          <ac:picMkLst>
            <pc:docMk/>
            <pc:sldMk cId="2846886430" sldId="404"/>
            <ac:picMk id="5" creationId="{84337C5F-1458-BEBA-CEFA-A002A18F8CAB}"/>
          </ac:picMkLst>
        </pc:picChg>
        <pc:picChg chg="del">
          <ac:chgData name="Nathan Clouse" userId="60190519-0423-46ec-ac65-f82d83ecfd9c" providerId="ADAL" clId="{7F0FF9DF-4061-4156-B35A-9D445328F80F}" dt="2022-09-25T02:39:48.968" v="1477" actId="478"/>
          <ac:picMkLst>
            <pc:docMk/>
            <pc:sldMk cId="2846886430" sldId="404"/>
            <ac:picMk id="6" creationId="{D5224623-967A-4EC3-A3E3-DF6B8520F931}"/>
          </ac:picMkLst>
        </pc:picChg>
        <pc:picChg chg="add mod">
          <ac:chgData name="Nathan Clouse" userId="60190519-0423-46ec-ac65-f82d83ecfd9c" providerId="ADAL" clId="{7F0FF9DF-4061-4156-B35A-9D445328F80F}" dt="2022-09-24T17:36:06.671" v="1403" actId="1076"/>
          <ac:picMkLst>
            <pc:docMk/>
            <pc:sldMk cId="2846886430" sldId="404"/>
            <ac:picMk id="8" creationId="{88561DB1-10E0-C7F8-9FF3-36655FBCCD54}"/>
          </ac:picMkLst>
        </pc:picChg>
      </pc:sldChg>
      <pc:sldChg chg="addSp delSp modSp mod">
        <pc:chgData name="Nathan Clouse" userId="60190519-0423-46ec-ac65-f82d83ecfd9c" providerId="ADAL" clId="{7F0FF9DF-4061-4156-B35A-9D445328F80F}" dt="2022-09-25T02:39:51.232" v="1478" actId="478"/>
        <pc:sldMkLst>
          <pc:docMk/>
          <pc:sldMk cId="3717227590" sldId="405"/>
        </pc:sldMkLst>
        <pc:picChg chg="add mod">
          <ac:chgData name="Nathan Clouse" userId="60190519-0423-46ec-ac65-f82d83ecfd9c" providerId="ADAL" clId="{7F0FF9DF-4061-4156-B35A-9D445328F80F}" dt="2022-09-24T17:38:58.407" v="1406" actId="14100"/>
          <ac:picMkLst>
            <pc:docMk/>
            <pc:sldMk cId="3717227590" sldId="405"/>
            <ac:picMk id="5" creationId="{93D0A885-B652-4FEE-29DC-1C2E95375A8F}"/>
          </ac:picMkLst>
        </pc:picChg>
        <pc:picChg chg="del">
          <ac:chgData name="Nathan Clouse" userId="60190519-0423-46ec-ac65-f82d83ecfd9c" providerId="ADAL" clId="{7F0FF9DF-4061-4156-B35A-9D445328F80F}" dt="2022-09-25T02:39:51.232" v="1478" actId="478"/>
          <ac:picMkLst>
            <pc:docMk/>
            <pc:sldMk cId="3717227590" sldId="405"/>
            <ac:picMk id="6" creationId="{B6E5AE36-7AF9-4834-8770-CF4D810C0700}"/>
          </ac:picMkLst>
        </pc:picChg>
        <pc:picChg chg="add mod">
          <ac:chgData name="Nathan Clouse" userId="60190519-0423-46ec-ac65-f82d83ecfd9c" providerId="ADAL" clId="{7F0FF9DF-4061-4156-B35A-9D445328F80F}" dt="2022-09-24T17:38:53.146" v="1405" actId="1076"/>
          <ac:picMkLst>
            <pc:docMk/>
            <pc:sldMk cId="3717227590" sldId="405"/>
            <ac:picMk id="8" creationId="{8A545391-B68A-820D-491B-FB9E3B3D71AE}"/>
          </ac:picMkLst>
        </pc:picChg>
      </pc:sldChg>
      <pc:sldChg chg="addSp delSp modSp mod">
        <pc:chgData name="Nathan Clouse" userId="60190519-0423-46ec-ac65-f82d83ecfd9c" providerId="ADAL" clId="{7F0FF9DF-4061-4156-B35A-9D445328F80F}" dt="2022-09-25T02:39:54.216" v="1479" actId="478"/>
        <pc:sldMkLst>
          <pc:docMk/>
          <pc:sldMk cId="3827375112" sldId="406"/>
        </pc:sldMkLst>
        <pc:picChg chg="add mod">
          <ac:chgData name="Nathan Clouse" userId="60190519-0423-46ec-ac65-f82d83ecfd9c" providerId="ADAL" clId="{7F0FF9DF-4061-4156-B35A-9D445328F80F}" dt="2022-09-24T16:30:04.652" v="1058" actId="1076"/>
          <ac:picMkLst>
            <pc:docMk/>
            <pc:sldMk cId="3827375112" sldId="406"/>
            <ac:picMk id="5" creationId="{EFDBA134-B3B2-AEBA-5809-37C97E90D639}"/>
          </ac:picMkLst>
        </pc:picChg>
        <pc:picChg chg="del">
          <ac:chgData name="Nathan Clouse" userId="60190519-0423-46ec-ac65-f82d83ecfd9c" providerId="ADAL" clId="{7F0FF9DF-4061-4156-B35A-9D445328F80F}" dt="2022-09-25T02:39:54.216" v="1479" actId="478"/>
          <ac:picMkLst>
            <pc:docMk/>
            <pc:sldMk cId="3827375112" sldId="406"/>
            <ac:picMk id="6" creationId="{710245BB-1D5B-4BFC-B039-CAD8E8F05420}"/>
          </ac:picMkLst>
        </pc:picChg>
        <pc:picChg chg="add mod">
          <ac:chgData name="Nathan Clouse" userId="60190519-0423-46ec-ac65-f82d83ecfd9c" providerId="ADAL" clId="{7F0FF9DF-4061-4156-B35A-9D445328F80F}" dt="2022-09-24T17:40:22.698" v="1409" actId="1076"/>
          <ac:picMkLst>
            <pc:docMk/>
            <pc:sldMk cId="3827375112" sldId="406"/>
            <ac:picMk id="8" creationId="{3D95AE00-9183-DC14-2873-CE682C68193C}"/>
          </ac:picMkLst>
        </pc:picChg>
      </pc:sldChg>
      <pc:sldChg chg="addSp delSp modSp mod">
        <pc:chgData name="Nathan Clouse" userId="60190519-0423-46ec-ac65-f82d83ecfd9c" providerId="ADAL" clId="{7F0FF9DF-4061-4156-B35A-9D445328F80F}" dt="2022-09-25T02:39:56.569" v="1480" actId="478"/>
        <pc:sldMkLst>
          <pc:docMk/>
          <pc:sldMk cId="3652102792" sldId="407"/>
        </pc:sldMkLst>
        <pc:picChg chg="add mod">
          <ac:chgData name="Nathan Clouse" userId="60190519-0423-46ec-ac65-f82d83ecfd9c" providerId="ADAL" clId="{7F0FF9DF-4061-4156-B35A-9D445328F80F}" dt="2022-09-24T16:30:11.296" v="1060" actId="1076"/>
          <ac:picMkLst>
            <pc:docMk/>
            <pc:sldMk cId="3652102792" sldId="407"/>
            <ac:picMk id="5" creationId="{E55692EE-CBCD-46C3-E14F-9FB17DE9AC2A}"/>
          </ac:picMkLst>
        </pc:picChg>
        <pc:picChg chg="del">
          <ac:chgData name="Nathan Clouse" userId="60190519-0423-46ec-ac65-f82d83ecfd9c" providerId="ADAL" clId="{7F0FF9DF-4061-4156-B35A-9D445328F80F}" dt="2022-09-25T02:39:56.569" v="1480" actId="478"/>
          <ac:picMkLst>
            <pc:docMk/>
            <pc:sldMk cId="3652102792" sldId="407"/>
            <ac:picMk id="6" creationId="{09ABA1D1-B780-4CA2-826B-55D6D98DCDD9}"/>
          </ac:picMkLst>
        </pc:picChg>
        <pc:picChg chg="add mod">
          <ac:chgData name="Nathan Clouse" userId="60190519-0423-46ec-ac65-f82d83ecfd9c" providerId="ADAL" clId="{7F0FF9DF-4061-4156-B35A-9D445328F80F}" dt="2022-09-24T17:58:34.326" v="1422" actId="1076"/>
          <ac:picMkLst>
            <pc:docMk/>
            <pc:sldMk cId="3652102792" sldId="407"/>
            <ac:picMk id="8" creationId="{EE5BCB18-16B9-BFA8-89E1-2EA1640B17DA}"/>
          </ac:picMkLst>
        </pc:picChg>
      </pc:sldChg>
      <pc:sldChg chg="addSp delSp modSp mod">
        <pc:chgData name="Nathan Clouse" userId="60190519-0423-46ec-ac65-f82d83ecfd9c" providerId="ADAL" clId="{7F0FF9DF-4061-4156-B35A-9D445328F80F}" dt="2022-09-25T02:39:59.728" v="1481" actId="478"/>
        <pc:sldMkLst>
          <pc:docMk/>
          <pc:sldMk cId="759989566" sldId="408"/>
        </pc:sldMkLst>
        <pc:spChg chg="mod">
          <ac:chgData name="Nathan Clouse" userId="60190519-0423-46ec-ac65-f82d83ecfd9c" providerId="ADAL" clId="{7F0FF9DF-4061-4156-B35A-9D445328F80F}" dt="2022-09-24T16:30:53.016" v="1072" actId="14100"/>
          <ac:spMkLst>
            <pc:docMk/>
            <pc:sldMk cId="759989566" sldId="408"/>
            <ac:spMk id="4" creationId="{A5567E00-1EDA-4B00-9603-D9C50D265BD0}"/>
          </ac:spMkLst>
        </pc:spChg>
        <pc:picChg chg="add mod">
          <ac:chgData name="Nathan Clouse" userId="60190519-0423-46ec-ac65-f82d83ecfd9c" providerId="ADAL" clId="{7F0FF9DF-4061-4156-B35A-9D445328F80F}" dt="2022-09-24T16:30:48.304" v="1071" actId="1076"/>
          <ac:picMkLst>
            <pc:docMk/>
            <pc:sldMk cId="759989566" sldId="408"/>
            <ac:picMk id="5" creationId="{F775AD69-501B-E79F-036F-B911E212265F}"/>
          </ac:picMkLst>
        </pc:picChg>
        <pc:picChg chg="del">
          <ac:chgData name="Nathan Clouse" userId="60190519-0423-46ec-ac65-f82d83ecfd9c" providerId="ADAL" clId="{7F0FF9DF-4061-4156-B35A-9D445328F80F}" dt="2022-09-25T02:39:59.728" v="1481" actId="478"/>
          <ac:picMkLst>
            <pc:docMk/>
            <pc:sldMk cId="759989566" sldId="408"/>
            <ac:picMk id="7" creationId="{4972279F-AA74-452A-888F-560E280A64D5}"/>
          </ac:picMkLst>
        </pc:picChg>
      </pc:sldChg>
      <pc:sldChg chg="addSp delSp modSp mod">
        <pc:chgData name="Nathan Clouse" userId="60190519-0423-46ec-ac65-f82d83ecfd9c" providerId="ADAL" clId="{7F0FF9DF-4061-4156-B35A-9D445328F80F}" dt="2022-09-25T02:40:01.648" v="1482" actId="478"/>
        <pc:sldMkLst>
          <pc:docMk/>
          <pc:sldMk cId="753473605" sldId="409"/>
        </pc:sldMkLst>
        <pc:picChg chg="add mod">
          <ac:chgData name="Nathan Clouse" userId="60190519-0423-46ec-ac65-f82d83ecfd9c" providerId="ADAL" clId="{7F0FF9DF-4061-4156-B35A-9D445328F80F}" dt="2022-09-24T16:30:43.756" v="1070" actId="1076"/>
          <ac:picMkLst>
            <pc:docMk/>
            <pc:sldMk cId="753473605" sldId="409"/>
            <ac:picMk id="5" creationId="{83C367F2-B4BD-8F73-E8A7-7436894A7569}"/>
          </ac:picMkLst>
        </pc:picChg>
        <pc:picChg chg="del">
          <ac:chgData name="Nathan Clouse" userId="60190519-0423-46ec-ac65-f82d83ecfd9c" providerId="ADAL" clId="{7F0FF9DF-4061-4156-B35A-9D445328F80F}" dt="2022-09-25T02:40:01.648" v="1482" actId="478"/>
          <ac:picMkLst>
            <pc:docMk/>
            <pc:sldMk cId="753473605" sldId="409"/>
            <ac:picMk id="7" creationId="{4E954591-D32B-42DC-A042-CCDB9942A6F3}"/>
          </ac:picMkLst>
        </pc:picChg>
      </pc:sldChg>
      <pc:sldChg chg="addSp delSp modSp mod">
        <pc:chgData name="Nathan Clouse" userId="60190519-0423-46ec-ac65-f82d83ecfd9c" providerId="ADAL" clId="{7F0FF9DF-4061-4156-B35A-9D445328F80F}" dt="2022-09-25T02:40:03.738" v="1483" actId="478"/>
        <pc:sldMkLst>
          <pc:docMk/>
          <pc:sldMk cId="1757462585" sldId="410"/>
        </pc:sldMkLst>
        <pc:picChg chg="add mod">
          <ac:chgData name="Nathan Clouse" userId="60190519-0423-46ec-ac65-f82d83ecfd9c" providerId="ADAL" clId="{7F0FF9DF-4061-4156-B35A-9D445328F80F}" dt="2022-09-24T17:51:02.851" v="1414" actId="14100"/>
          <ac:picMkLst>
            <pc:docMk/>
            <pc:sldMk cId="1757462585" sldId="410"/>
            <ac:picMk id="5" creationId="{4913F253-82A5-F916-EB13-1105B29DABE0}"/>
          </ac:picMkLst>
        </pc:picChg>
        <pc:picChg chg="del">
          <ac:chgData name="Nathan Clouse" userId="60190519-0423-46ec-ac65-f82d83ecfd9c" providerId="ADAL" clId="{7F0FF9DF-4061-4156-B35A-9D445328F80F}" dt="2022-09-25T02:40:03.738" v="1483" actId="478"/>
          <ac:picMkLst>
            <pc:docMk/>
            <pc:sldMk cId="1757462585" sldId="410"/>
            <ac:picMk id="7" creationId="{40727BE0-FC44-4D8C-A02C-0272EF166DCF}"/>
          </ac:picMkLst>
        </pc:picChg>
        <pc:picChg chg="add mod">
          <ac:chgData name="Nathan Clouse" userId="60190519-0423-46ec-ac65-f82d83ecfd9c" providerId="ADAL" clId="{7F0FF9DF-4061-4156-B35A-9D445328F80F}" dt="2022-09-24T17:50:59.040" v="1413" actId="1076"/>
          <ac:picMkLst>
            <pc:docMk/>
            <pc:sldMk cId="1757462585" sldId="410"/>
            <ac:picMk id="8" creationId="{CC143B75-11FE-7C01-F2CD-ED0049DDA635}"/>
          </ac:picMkLst>
        </pc:picChg>
      </pc:sldChg>
      <pc:sldChg chg="addSp delSp modSp mod">
        <pc:chgData name="Nathan Clouse" userId="60190519-0423-46ec-ac65-f82d83ecfd9c" providerId="ADAL" clId="{7F0FF9DF-4061-4156-B35A-9D445328F80F}" dt="2022-09-25T02:40:06.816" v="1484" actId="478"/>
        <pc:sldMkLst>
          <pc:docMk/>
          <pc:sldMk cId="3517018074" sldId="411"/>
        </pc:sldMkLst>
        <pc:picChg chg="add mod">
          <ac:chgData name="Nathan Clouse" userId="60190519-0423-46ec-ac65-f82d83ecfd9c" providerId="ADAL" clId="{7F0FF9DF-4061-4156-B35A-9D445328F80F}" dt="2022-09-24T16:31:43.405" v="1081" actId="14100"/>
          <ac:picMkLst>
            <pc:docMk/>
            <pc:sldMk cId="3517018074" sldId="411"/>
            <ac:picMk id="5" creationId="{E15AD367-6EF4-FDA1-C10A-E9A2457F06C9}"/>
          </ac:picMkLst>
        </pc:picChg>
        <pc:picChg chg="del">
          <ac:chgData name="Nathan Clouse" userId="60190519-0423-46ec-ac65-f82d83ecfd9c" providerId="ADAL" clId="{7F0FF9DF-4061-4156-B35A-9D445328F80F}" dt="2022-09-25T02:40:06.816" v="1484" actId="478"/>
          <ac:picMkLst>
            <pc:docMk/>
            <pc:sldMk cId="3517018074" sldId="411"/>
            <ac:picMk id="6" creationId="{6C78CF67-20EE-4804-84CC-343E8E753346}"/>
          </ac:picMkLst>
        </pc:picChg>
        <pc:picChg chg="add mod">
          <ac:chgData name="Nathan Clouse" userId="60190519-0423-46ec-ac65-f82d83ecfd9c" providerId="ADAL" clId="{7F0FF9DF-4061-4156-B35A-9D445328F80F}" dt="2022-09-24T17:57:44.940" v="1416" actId="1076"/>
          <ac:picMkLst>
            <pc:docMk/>
            <pc:sldMk cId="3517018074" sldId="411"/>
            <ac:picMk id="8" creationId="{80E8445F-858E-5BE8-98A3-B5DE6F9B5E86}"/>
          </ac:picMkLst>
        </pc:picChg>
      </pc:sldChg>
      <pc:sldChg chg="addSp delSp modSp mod">
        <pc:chgData name="Nathan Clouse" userId="60190519-0423-46ec-ac65-f82d83ecfd9c" providerId="ADAL" clId="{7F0FF9DF-4061-4156-B35A-9D445328F80F}" dt="2022-09-25T02:40:15.881" v="1485" actId="478"/>
        <pc:sldMkLst>
          <pc:docMk/>
          <pc:sldMk cId="446146026" sldId="412"/>
        </pc:sldMkLst>
        <pc:picChg chg="del">
          <ac:chgData name="Nathan Clouse" userId="60190519-0423-46ec-ac65-f82d83ecfd9c" providerId="ADAL" clId="{7F0FF9DF-4061-4156-B35A-9D445328F80F}" dt="2022-09-25T02:40:15.881" v="1485" actId="478"/>
          <ac:picMkLst>
            <pc:docMk/>
            <pc:sldMk cId="446146026" sldId="412"/>
            <ac:picMk id="6" creationId="{33DD332F-CC18-4CBC-A18E-B5B0E12F549C}"/>
          </ac:picMkLst>
        </pc:picChg>
        <pc:picChg chg="add mod">
          <ac:chgData name="Nathan Clouse" userId="60190519-0423-46ec-ac65-f82d83ecfd9c" providerId="ADAL" clId="{7F0FF9DF-4061-4156-B35A-9D445328F80F}" dt="2022-09-24T16:31:55.598" v="1084" actId="1076"/>
          <ac:picMkLst>
            <pc:docMk/>
            <pc:sldMk cId="446146026" sldId="412"/>
            <ac:picMk id="7" creationId="{66532AC9-3C35-0AE4-5E33-35C02A5A1DCB}"/>
          </ac:picMkLst>
        </pc:picChg>
        <pc:picChg chg="add del mod">
          <ac:chgData name="Nathan Clouse" userId="60190519-0423-46ec-ac65-f82d83ecfd9c" providerId="ADAL" clId="{7F0FF9DF-4061-4156-B35A-9D445328F80F}" dt="2022-09-24T17:58:28.729" v="1420" actId="22"/>
          <ac:picMkLst>
            <pc:docMk/>
            <pc:sldMk cId="446146026" sldId="412"/>
            <ac:picMk id="9" creationId="{879F26BC-8E4A-3250-9F84-4C3413365FDE}"/>
          </ac:picMkLst>
        </pc:picChg>
        <pc:picChg chg="add mod">
          <ac:chgData name="Nathan Clouse" userId="60190519-0423-46ec-ac65-f82d83ecfd9c" providerId="ADAL" clId="{7F0FF9DF-4061-4156-B35A-9D445328F80F}" dt="2022-09-24T18:07:11.465" v="1427" actId="1076"/>
          <ac:picMkLst>
            <pc:docMk/>
            <pc:sldMk cId="446146026" sldId="412"/>
            <ac:picMk id="11" creationId="{5EB8339B-9D74-697B-8C1C-0C018AD669F0}"/>
          </ac:picMkLst>
        </pc:picChg>
      </pc:sldChg>
      <pc:sldChg chg="addSp delSp modSp mod">
        <pc:chgData name="Nathan Clouse" userId="60190519-0423-46ec-ac65-f82d83ecfd9c" providerId="ADAL" clId="{7F0FF9DF-4061-4156-B35A-9D445328F80F}" dt="2022-09-25T02:40:18.536" v="1486" actId="478"/>
        <pc:sldMkLst>
          <pc:docMk/>
          <pc:sldMk cId="2147659436" sldId="413"/>
        </pc:sldMkLst>
        <pc:picChg chg="add mod">
          <ac:chgData name="Nathan Clouse" userId="60190519-0423-46ec-ac65-f82d83ecfd9c" providerId="ADAL" clId="{7F0FF9DF-4061-4156-B35A-9D445328F80F}" dt="2022-09-24T16:32:08.421" v="1088" actId="1076"/>
          <ac:picMkLst>
            <pc:docMk/>
            <pc:sldMk cId="2147659436" sldId="413"/>
            <ac:picMk id="5" creationId="{3A73AE80-D3F6-D85B-1F76-AC3670728B34}"/>
          </ac:picMkLst>
        </pc:picChg>
        <pc:picChg chg="del">
          <ac:chgData name="Nathan Clouse" userId="60190519-0423-46ec-ac65-f82d83ecfd9c" providerId="ADAL" clId="{7F0FF9DF-4061-4156-B35A-9D445328F80F}" dt="2022-09-25T02:40:18.536" v="1486" actId="478"/>
          <ac:picMkLst>
            <pc:docMk/>
            <pc:sldMk cId="2147659436" sldId="413"/>
            <ac:picMk id="7" creationId="{70227703-2425-4D61-8C17-C5AF6CE05845}"/>
          </ac:picMkLst>
        </pc:picChg>
        <pc:picChg chg="add mod">
          <ac:chgData name="Nathan Clouse" userId="60190519-0423-46ec-ac65-f82d83ecfd9c" providerId="ADAL" clId="{7F0FF9DF-4061-4156-B35A-9D445328F80F}" dt="2022-09-24T18:07:42.916" v="1430" actId="1076"/>
          <ac:picMkLst>
            <pc:docMk/>
            <pc:sldMk cId="2147659436" sldId="413"/>
            <ac:picMk id="8" creationId="{9A2BC5C1-60E9-2615-7E55-C7DA0113E054}"/>
          </ac:picMkLst>
        </pc:picChg>
      </pc:sldChg>
      <pc:sldChg chg="addSp delSp modSp mod">
        <pc:chgData name="Nathan Clouse" userId="60190519-0423-46ec-ac65-f82d83ecfd9c" providerId="ADAL" clId="{7F0FF9DF-4061-4156-B35A-9D445328F80F}" dt="2022-09-25T02:40:21.640" v="1487" actId="478"/>
        <pc:sldMkLst>
          <pc:docMk/>
          <pc:sldMk cId="991908239" sldId="414"/>
        </pc:sldMkLst>
        <pc:picChg chg="add mod">
          <ac:chgData name="Nathan Clouse" userId="60190519-0423-46ec-ac65-f82d83ecfd9c" providerId="ADAL" clId="{7F0FF9DF-4061-4156-B35A-9D445328F80F}" dt="2022-09-24T16:32:18.654" v="1092" actId="962"/>
          <ac:picMkLst>
            <pc:docMk/>
            <pc:sldMk cId="991908239" sldId="414"/>
            <ac:picMk id="4" creationId="{588CFAB2-2531-E2C8-8851-BE1F0972C9D3}"/>
          </ac:picMkLst>
        </pc:picChg>
        <pc:picChg chg="del">
          <ac:chgData name="Nathan Clouse" userId="60190519-0423-46ec-ac65-f82d83ecfd9c" providerId="ADAL" clId="{7F0FF9DF-4061-4156-B35A-9D445328F80F}" dt="2022-09-25T02:40:21.640" v="1487" actId="478"/>
          <ac:picMkLst>
            <pc:docMk/>
            <pc:sldMk cId="991908239" sldId="414"/>
            <ac:picMk id="7" creationId="{668134EB-948D-46DC-9FF0-04E9A867B7AC}"/>
          </ac:picMkLst>
        </pc:picChg>
        <pc:picChg chg="add mod">
          <ac:chgData name="Nathan Clouse" userId="60190519-0423-46ec-ac65-f82d83ecfd9c" providerId="ADAL" clId="{7F0FF9DF-4061-4156-B35A-9D445328F80F}" dt="2022-09-24T18:08:50.393" v="1432" actId="1076"/>
          <ac:picMkLst>
            <pc:docMk/>
            <pc:sldMk cId="991908239" sldId="414"/>
            <ac:picMk id="8" creationId="{E6E56357-0316-F718-6F9B-B8BF5D58DBF0}"/>
          </ac:picMkLst>
        </pc:picChg>
      </pc:sldChg>
      <pc:sldChg chg="addSp delSp modSp mod">
        <pc:chgData name="Nathan Clouse" userId="60190519-0423-46ec-ac65-f82d83ecfd9c" providerId="ADAL" clId="{7F0FF9DF-4061-4156-B35A-9D445328F80F}" dt="2022-09-25T02:40:23.408" v="1488" actId="478"/>
        <pc:sldMkLst>
          <pc:docMk/>
          <pc:sldMk cId="2408192717" sldId="415"/>
        </pc:sldMkLst>
        <pc:picChg chg="add mod">
          <ac:chgData name="Nathan Clouse" userId="60190519-0423-46ec-ac65-f82d83ecfd9c" providerId="ADAL" clId="{7F0FF9DF-4061-4156-B35A-9D445328F80F}" dt="2022-09-24T16:32:32.039" v="1098" actId="14100"/>
          <ac:picMkLst>
            <pc:docMk/>
            <pc:sldMk cId="2408192717" sldId="415"/>
            <ac:picMk id="4" creationId="{11A6A5EA-A0B3-A043-7191-7D89A5DDB2EE}"/>
          </ac:picMkLst>
        </pc:picChg>
        <pc:picChg chg="del">
          <ac:chgData name="Nathan Clouse" userId="60190519-0423-46ec-ac65-f82d83ecfd9c" providerId="ADAL" clId="{7F0FF9DF-4061-4156-B35A-9D445328F80F}" dt="2022-09-25T02:40:23.408" v="1488" actId="478"/>
          <ac:picMkLst>
            <pc:docMk/>
            <pc:sldMk cId="2408192717" sldId="415"/>
            <ac:picMk id="8" creationId="{968E5062-A7E1-45D8-91C2-68A10613D95E}"/>
          </ac:picMkLst>
        </pc:picChg>
      </pc:sldChg>
      <pc:sldChg chg="addSp delSp modSp mod">
        <pc:chgData name="Nathan Clouse" userId="60190519-0423-46ec-ac65-f82d83ecfd9c" providerId="ADAL" clId="{7F0FF9DF-4061-4156-B35A-9D445328F80F}" dt="2022-09-25T02:40:25.585" v="1489" actId="478"/>
        <pc:sldMkLst>
          <pc:docMk/>
          <pc:sldMk cId="622544815" sldId="416"/>
        </pc:sldMkLst>
        <pc:picChg chg="add mod">
          <ac:chgData name="Nathan Clouse" userId="60190519-0423-46ec-ac65-f82d83ecfd9c" providerId="ADAL" clId="{7F0FF9DF-4061-4156-B35A-9D445328F80F}" dt="2022-09-24T18:12:15.112" v="1435" actId="1076"/>
          <ac:picMkLst>
            <pc:docMk/>
            <pc:sldMk cId="622544815" sldId="416"/>
            <ac:picMk id="4" creationId="{EE67D870-5530-FB53-6271-A98816C554AE}"/>
          </ac:picMkLst>
        </pc:picChg>
        <pc:picChg chg="add mod">
          <ac:chgData name="Nathan Clouse" userId="60190519-0423-46ec-ac65-f82d83ecfd9c" providerId="ADAL" clId="{7F0FF9DF-4061-4156-B35A-9D445328F80F}" dt="2022-09-24T18:12:11.049" v="1434" actId="1076"/>
          <ac:picMkLst>
            <pc:docMk/>
            <pc:sldMk cId="622544815" sldId="416"/>
            <ac:picMk id="7" creationId="{1533CBDD-6E22-935E-1644-157CE7746EDE}"/>
          </ac:picMkLst>
        </pc:picChg>
        <pc:picChg chg="del">
          <ac:chgData name="Nathan Clouse" userId="60190519-0423-46ec-ac65-f82d83ecfd9c" providerId="ADAL" clId="{7F0FF9DF-4061-4156-B35A-9D445328F80F}" dt="2022-09-25T02:40:25.585" v="1489" actId="478"/>
          <ac:picMkLst>
            <pc:docMk/>
            <pc:sldMk cId="622544815" sldId="416"/>
            <ac:picMk id="9" creationId="{3988C189-81B3-49FA-A456-84FCC5B8A9B0}"/>
          </ac:picMkLst>
        </pc:picChg>
      </pc:sldChg>
      <pc:sldChg chg="addSp delSp modSp mod">
        <pc:chgData name="Nathan Clouse" userId="60190519-0423-46ec-ac65-f82d83ecfd9c" providerId="ADAL" clId="{7F0FF9DF-4061-4156-B35A-9D445328F80F}" dt="2022-09-25T02:40:28.760" v="1490" actId="478"/>
        <pc:sldMkLst>
          <pc:docMk/>
          <pc:sldMk cId="1700647501" sldId="417"/>
        </pc:sldMkLst>
        <pc:picChg chg="add mod">
          <ac:chgData name="Nathan Clouse" userId="60190519-0423-46ec-ac65-f82d83ecfd9c" providerId="ADAL" clId="{7F0FF9DF-4061-4156-B35A-9D445328F80F}" dt="2022-09-24T16:33:03.752" v="1109" actId="1076"/>
          <ac:picMkLst>
            <pc:docMk/>
            <pc:sldMk cId="1700647501" sldId="417"/>
            <ac:picMk id="5" creationId="{DA1F1985-6A51-8E53-E095-3E44B941F87A}"/>
          </ac:picMkLst>
        </pc:picChg>
        <pc:picChg chg="del">
          <ac:chgData name="Nathan Clouse" userId="60190519-0423-46ec-ac65-f82d83ecfd9c" providerId="ADAL" clId="{7F0FF9DF-4061-4156-B35A-9D445328F80F}" dt="2022-09-25T02:40:28.760" v="1490" actId="478"/>
          <ac:picMkLst>
            <pc:docMk/>
            <pc:sldMk cId="1700647501" sldId="417"/>
            <ac:picMk id="7" creationId="{F897419E-7A07-48FC-BFE8-A24BD7A33999}"/>
          </ac:picMkLst>
        </pc:picChg>
      </pc:sldChg>
      <pc:sldChg chg="addSp delSp modSp mod">
        <pc:chgData name="Nathan Clouse" userId="60190519-0423-46ec-ac65-f82d83ecfd9c" providerId="ADAL" clId="{7F0FF9DF-4061-4156-B35A-9D445328F80F}" dt="2022-09-25T02:40:30.696" v="1491" actId="478"/>
        <pc:sldMkLst>
          <pc:docMk/>
          <pc:sldMk cId="3303469703" sldId="418"/>
        </pc:sldMkLst>
        <pc:spChg chg="mod">
          <ac:chgData name="Nathan Clouse" userId="60190519-0423-46ec-ac65-f82d83ecfd9c" providerId="ADAL" clId="{7F0FF9DF-4061-4156-B35A-9D445328F80F}" dt="2022-09-24T16:33:34.888" v="1117" actId="14100"/>
          <ac:spMkLst>
            <pc:docMk/>
            <pc:sldMk cId="3303469703" sldId="418"/>
            <ac:spMk id="4" creationId="{06454165-A8E0-4311-850D-BEA40AF187B8}"/>
          </ac:spMkLst>
        </pc:spChg>
        <pc:picChg chg="add mod">
          <ac:chgData name="Nathan Clouse" userId="60190519-0423-46ec-ac65-f82d83ecfd9c" providerId="ADAL" clId="{7F0FF9DF-4061-4156-B35A-9D445328F80F}" dt="2022-09-24T16:33:27.382" v="1116" actId="1035"/>
          <ac:picMkLst>
            <pc:docMk/>
            <pc:sldMk cId="3303469703" sldId="418"/>
            <ac:picMk id="5" creationId="{F46E744D-C3A1-6F76-DCFC-4F7FE42CC772}"/>
          </ac:picMkLst>
        </pc:picChg>
        <pc:picChg chg="del">
          <ac:chgData name="Nathan Clouse" userId="60190519-0423-46ec-ac65-f82d83ecfd9c" providerId="ADAL" clId="{7F0FF9DF-4061-4156-B35A-9D445328F80F}" dt="2022-09-25T02:40:30.696" v="1491" actId="478"/>
          <ac:picMkLst>
            <pc:docMk/>
            <pc:sldMk cId="3303469703" sldId="418"/>
            <ac:picMk id="7" creationId="{A254B84C-EE30-4C54-BFAE-B9A86D9A83D7}"/>
          </ac:picMkLst>
        </pc:picChg>
      </pc:sldChg>
      <pc:sldChg chg="delSp mod">
        <pc:chgData name="Nathan Clouse" userId="60190519-0423-46ec-ac65-f82d83ecfd9c" providerId="ADAL" clId="{7F0FF9DF-4061-4156-B35A-9D445328F80F}" dt="2022-09-25T02:40:41.320" v="1494" actId="478"/>
        <pc:sldMkLst>
          <pc:docMk/>
          <pc:sldMk cId="51521379" sldId="419"/>
        </pc:sldMkLst>
        <pc:picChg chg="del">
          <ac:chgData name="Nathan Clouse" userId="60190519-0423-46ec-ac65-f82d83ecfd9c" providerId="ADAL" clId="{7F0FF9DF-4061-4156-B35A-9D445328F80F}" dt="2022-09-25T02:40:41.320" v="1494" actId="478"/>
          <ac:picMkLst>
            <pc:docMk/>
            <pc:sldMk cId="51521379" sldId="419"/>
            <ac:picMk id="5" creationId="{4B182E2C-7552-40AC-9C0A-3FC44E222758}"/>
          </ac:picMkLst>
        </pc:picChg>
      </pc:sldChg>
      <pc:sldChg chg="addSp delSp modSp mod">
        <pc:chgData name="Nathan Clouse" userId="60190519-0423-46ec-ac65-f82d83ecfd9c" providerId="ADAL" clId="{7F0FF9DF-4061-4156-B35A-9D445328F80F}" dt="2022-09-25T02:40:49.152" v="1495" actId="478"/>
        <pc:sldMkLst>
          <pc:docMk/>
          <pc:sldMk cId="1485710626" sldId="421"/>
        </pc:sldMkLst>
        <pc:picChg chg="del">
          <ac:chgData name="Nathan Clouse" userId="60190519-0423-46ec-ac65-f82d83ecfd9c" providerId="ADAL" clId="{7F0FF9DF-4061-4156-B35A-9D445328F80F}" dt="2022-09-25T02:40:49.152" v="1495" actId="478"/>
          <ac:picMkLst>
            <pc:docMk/>
            <pc:sldMk cId="1485710626" sldId="421"/>
            <ac:picMk id="7" creationId="{F1334508-7E88-4020-91B8-FDF2811C78F5}"/>
          </ac:picMkLst>
        </pc:picChg>
        <pc:picChg chg="add mod">
          <ac:chgData name="Nathan Clouse" userId="60190519-0423-46ec-ac65-f82d83ecfd9c" providerId="ADAL" clId="{7F0FF9DF-4061-4156-B35A-9D445328F80F}" dt="2022-09-24T16:34:12.306" v="1123" actId="1076"/>
          <ac:picMkLst>
            <pc:docMk/>
            <pc:sldMk cId="1485710626" sldId="421"/>
            <ac:picMk id="8" creationId="{34994CB9-715B-53A8-206C-6A17E6FD6411}"/>
          </ac:picMkLst>
        </pc:picChg>
      </pc:sldChg>
      <pc:sldChg chg="addSp delSp modSp mod">
        <pc:chgData name="Nathan Clouse" userId="60190519-0423-46ec-ac65-f82d83ecfd9c" providerId="ADAL" clId="{7F0FF9DF-4061-4156-B35A-9D445328F80F}" dt="2022-09-25T02:40:52.584" v="1497" actId="478"/>
        <pc:sldMkLst>
          <pc:docMk/>
          <pc:sldMk cId="3956962560" sldId="424"/>
        </pc:sldMkLst>
        <pc:picChg chg="del">
          <ac:chgData name="Nathan Clouse" userId="60190519-0423-46ec-ac65-f82d83ecfd9c" providerId="ADAL" clId="{7F0FF9DF-4061-4156-B35A-9D445328F80F}" dt="2022-09-25T02:40:52.584" v="1497" actId="478"/>
          <ac:picMkLst>
            <pc:docMk/>
            <pc:sldMk cId="3956962560" sldId="424"/>
            <ac:picMk id="7" creationId="{ECF07822-E812-4C23-881E-22B4BF9EB20A}"/>
          </ac:picMkLst>
        </pc:picChg>
        <pc:picChg chg="add mod">
          <ac:chgData name="Nathan Clouse" userId="60190519-0423-46ec-ac65-f82d83ecfd9c" providerId="ADAL" clId="{7F0FF9DF-4061-4156-B35A-9D445328F80F}" dt="2022-09-24T16:34:29.013" v="1129" actId="1076"/>
          <ac:picMkLst>
            <pc:docMk/>
            <pc:sldMk cId="3956962560" sldId="424"/>
            <ac:picMk id="8" creationId="{9824B203-6D0D-24E5-CB9D-9F8902CAD149}"/>
          </ac:picMkLst>
        </pc:picChg>
      </pc:sldChg>
      <pc:sldChg chg="delSp mod">
        <pc:chgData name="Nathan Clouse" userId="60190519-0423-46ec-ac65-f82d83ecfd9c" providerId="ADAL" clId="{7F0FF9DF-4061-4156-B35A-9D445328F80F}" dt="2022-09-25T02:41:20.168" v="1500" actId="478"/>
        <pc:sldMkLst>
          <pc:docMk/>
          <pc:sldMk cId="875149037" sldId="427"/>
        </pc:sldMkLst>
        <pc:picChg chg="del">
          <ac:chgData name="Nathan Clouse" userId="60190519-0423-46ec-ac65-f82d83ecfd9c" providerId="ADAL" clId="{7F0FF9DF-4061-4156-B35A-9D445328F80F}" dt="2022-09-25T02:41:20.168" v="1500" actId="478"/>
          <ac:picMkLst>
            <pc:docMk/>
            <pc:sldMk cId="875149037" sldId="427"/>
            <ac:picMk id="5" creationId="{55F1C0BE-96AA-48EA-A1CD-3A8C676FF88E}"/>
          </ac:picMkLst>
        </pc:picChg>
      </pc:sldChg>
      <pc:sldChg chg="delSp mod">
        <pc:chgData name="Nathan Clouse" userId="60190519-0423-46ec-ac65-f82d83ecfd9c" providerId="ADAL" clId="{7F0FF9DF-4061-4156-B35A-9D445328F80F}" dt="2022-09-25T02:41:22.914" v="1501" actId="478"/>
        <pc:sldMkLst>
          <pc:docMk/>
          <pc:sldMk cId="1808578785" sldId="428"/>
        </pc:sldMkLst>
        <pc:picChg chg="del">
          <ac:chgData name="Nathan Clouse" userId="60190519-0423-46ec-ac65-f82d83ecfd9c" providerId="ADAL" clId="{7F0FF9DF-4061-4156-B35A-9D445328F80F}" dt="2022-09-25T02:41:22.914" v="1501" actId="478"/>
          <ac:picMkLst>
            <pc:docMk/>
            <pc:sldMk cId="1808578785" sldId="428"/>
            <ac:picMk id="5" creationId="{DA4AF08F-BF98-46C5-847A-B98AA7885968}"/>
          </ac:picMkLst>
        </pc:picChg>
      </pc:sldChg>
      <pc:sldChg chg="delSp mod">
        <pc:chgData name="Nathan Clouse" userId="60190519-0423-46ec-ac65-f82d83ecfd9c" providerId="ADAL" clId="{7F0FF9DF-4061-4156-B35A-9D445328F80F}" dt="2022-09-25T02:47:47.616" v="1695" actId="478"/>
        <pc:sldMkLst>
          <pc:docMk/>
          <pc:sldMk cId="2367173920" sldId="431"/>
        </pc:sldMkLst>
        <pc:picChg chg="del">
          <ac:chgData name="Nathan Clouse" userId="60190519-0423-46ec-ac65-f82d83ecfd9c" providerId="ADAL" clId="{7F0FF9DF-4061-4156-B35A-9D445328F80F}" dt="2022-09-25T02:47:47.616" v="1695" actId="478"/>
          <ac:picMkLst>
            <pc:docMk/>
            <pc:sldMk cId="2367173920" sldId="431"/>
            <ac:picMk id="4" creationId="{B42CA772-F015-4DC3-AC15-6D8973E83EAB}"/>
          </ac:picMkLst>
        </pc:picChg>
      </pc:sldChg>
      <pc:sldChg chg="delSp mod">
        <pc:chgData name="Nathan Clouse" userId="60190519-0423-46ec-ac65-f82d83ecfd9c" providerId="ADAL" clId="{7F0FF9DF-4061-4156-B35A-9D445328F80F}" dt="2022-09-25T02:48:00.792" v="1696" actId="478"/>
        <pc:sldMkLst>
          <pc:docMk/>
          <pc:sldMk cId="4065078040" sldId="433"/>
        </pc:sldMkLst>
        <pc:picChg chg="del">
          <ac:chgData name="Nathan Clouse" userId="60190519-0423-46ec-ac65-f82d83ecfd9c" providerId="ADAL" clId="{7F0FF9DF-4061-4156-B35A-9D445328F80F}" dt="2022-09-25T02:48:00.792" v="1696" actId="478"/>
          <ac:picMkLst>
            <pc:docMk/>
            <pc:sldMk cId="4065078040" sldId="433"/>
            <ac:picMk id="4" creationId="{EA0EA904-5227-471D-B5DD-D8D97A72661C}"/>
          </ac:picMkLst>
        </pc:picChg>
      </pc:sldChg>
      <pc:sldChg chg="addSp delSp modSp mod">
        <pc:chgData name="Nathan Clouse" userId="60190519-0423-46ec-ac65-f82d83ecfd9c" providerId="ADAL" clId="{7F0FF9DF-4061-4156-B35A-9D445328F80F}" dt="2022-09-25T02:50:04.520" v="1708" actId="478"/>
        <pc:sldMkLst>
          <pc:docMk/>
          <pc:sldMk cId="2141016795" sldId="436"/>
        </pc:sldMkLst>
        <pc:spChg chg="del">
          <ac:chgData name="Nathan Clouse" userId="60190519-0423-46ec-ac65-f82d83ecfd9c" providerId="ADAL" clId="{7F0FF9DF-4061-4156-B35A-9D445328F80F}" dt="2022-09-24T18:26:38.800" v="1441" actId="478"/>
          <ac:spMkLst>
            <pc:docMk/>
            <pc:sldMk cId="2141016795" sldId="436"/>
            <ac:spMk id="5" creationId="{55B1AEA6-3384-4C0A-8FD7-4969FFE47F4E}"/>
          </ac:spMkLst>
        </pc:spChg>
        <pc:spChg chg="del">
          <ac:chgData name="Nathan Clouse" userId="60190519-0423-46ec-ac65-f82d83ecfd9c" providerId="ADAL" clId="{7F0FF9DF-4061-4156-B35A-9D445328F80F}" dt="2022-09-24T18:26:40.456" v="1442" actId="478"/>
          <ac:spMkLst>
            <pc:docMk/>
            <pc:sldMk cId="2141016795" sldId="436"/>
            <ac:spMk id="6" creationId="{C3093CD5-C43A-4629-978C-99F3BAEEFF20}"/>
          </ac:spMkLst>
        </pc:spChg>
        <pc:picChg chg="del">
          <ac:chgData name="Nathan Clouse" userId="60190519-0423-46ec-ac65-f82d83ecfd9c" providerId="ADAL" clId="{7F0FF9DF-4061-4156-B35A-9D445328F80F}" dt="2022-09-25T02:50:04.520" v="1708" actId="478"/>
          <ac:picMkLst>
            <pc:docMk/>
            <pc:sldMk cId="2141016795" sldId="436"/>
            <ac:picMk id="7" creationId="{2163D7B5-A0B6-414D-AD62-CEE1BE1AF70C}"/>
          </ac:picMkLst>
        </pc:picChg>
        <pc:picChg chg="add mod">
          <ac:chgData name="Nathan Clouse" userId="60190519-0423-46ec-ac65-f82d83ecfd9c" providerId="ADAL" clId="{7F0FF9DF-4061-4156-B35A-9D445328F80F}" dt="2022-09-24T16:37:03.484" v="1161" actId="1076"/>
          <ac:picMkLst>
            <pc:docMk/>
            <pc:sldMk cId="2141016795" sldId="436"/>
            <ac:picMk id="8" creationId="{154B6234-4A5B-2FFE-392D-45E2871F905C}"/>
          </ac:picMkLst>
        </pc:picChg>
      </pc:sldChg>
      <pc:sldChg chg="addSp delSp modSp mod">
        <pc:chgData name="Nathan Clouse" userId="60190519-0423-46ec-ac65-f82d83ecfd9c" providerId="ADAL" clId="{7F0FF9DF-4061-4156-B35A-9D445328F80F}" dt="2022-09-25T02:48:08.400" v="1698" actId="478"/>
        <pc:sldMkLst>
          <pc:docMk/>
          <pc:sldMk cId="938891232" sldId="437"/>
        </pc:sldMkLst>
        <pc:spChg chg="del mod">
          <ac:chgData name="Nathan Clouse" userId="60190519-0423-46ec-ac65-f82d83ecfd9c" providerId="ADAL" clId="{7F0FF9DF-4061-4156-B35A-9D445328F80F}" dt="2022-09-23T17:28:46.057" v="924" actId="478"/>
          <ac:spMkLst>
            <pc:docMk/>
            <pc:sldMk cId="938891232" sldId="437"/>
            <ac:spMk id="2" creationId="{C55CC6CC-B68B-48E2-A275-BEDB018072BB}"/>
          </ac:spMkLst>
        </pc:spChg>
        <pc:spChg chg="mod">
          <ac:chgData name="Nathan Clouse" userId="60190519-0423-46ec-ac65-f82d83ecfd9c" providerId="ADAL" clId="{7F0FF9DF-4061-4156-B35A-9D445328F80F}" dt="2022-09-24T16:37:33.352" v="1176" actId="14100"/>
          <ac:spMkLst>
            <pc:docMk/>
            <pc:sldMk cId="938891232" sldId="437"/>
            <ac:spMk id="3" creationId="{0C63DF09-5828-48AA-A139-4A851E57F811}"/>
          </ac:spMkLst>
        </pc:spChg>
        <pc:spChg chg="mod">
          <ac:chgData name="Nathan Clouse" userId="60190519-0423-46ec-ac65-f82d83ecfd9c" providerId="ADAL" clId="{7F0FF9DF-4061-4156-B35A-9D445328F80F}" dt="2022-09-23T17:28:39.966" v="919"/>
          <ac:spMkLst>
            <pc:docMk/>
            <pc:sldMk cId="938891232" sldId="437"/>
            <ac:spMk id="4" creationId="{B71F83E0-4A07-8D62-5712-1599E281BDC4}"/>
          </ac:spMkLst>
        </pc:spChg>
        <pc:spChg chg="del mod">
          <ac:chgData name="Nathan Clouse" userId="60190519-0423-46ec-ac65-f82d83ecfd9c" providerId="ADAL" clId="{7F0FF9DF-4061-4156-B35A-9D445328F80F}" dt="2022-09-23T17:28:33.569" v="918" actId="478"/>
          <ac:spMkLst>
            <pc:docMk/>
            <pc:sldMk cId="938891232" sldId="437"/>
            <ac:spMk id="6" creationId="{70C05ECC-0066-BB58-F734-B1602514C9E4}"/>
          </ac:spMkLst>
        </pc:spChg>
        <pc:picChg chg="del">
          <ac:chgData name="Nathan Clouse" userId="60190519-0423-46ec-ac65-f82d83ecfd9c" providerId="ADAL" clId="{7F0FF9DF-4061-4156-B35A-9D445328F80F}" dt="2022-09-25T02:48:08.400" v="1698" actId="478"/>
          <ac:picMkLst>
            <pc:docMk/>
            <pc:sldMk cId="938891232" sldId="437"/>
            <ac:picMk id="5" creationId="{A60A5EA1-76D0-4B43-9946-EF8F3D216359}"/>
          </ac:picMkLst>
        </pc:picChg>
        <pc:picChg chg="add del mod">
          <ac:chgData name="Nathan Clouse" userId="60190519-0423-46ec-ac65-f82d83ecfd9c" providerId="ADAL" clId="{7F0FF9DF-4061-4156-B35A-9D445328F80F}" dt="2022-09-24T16:37:15.590" v="1167"/>
          <ac:picMkLst>
            <pc:docMk/>
            <pc:sldMk cId="938891232" sldId="437"/>
            <ac:picMk id="6" creationId="{26772AFD-5598-10C4-0768-F8DE5AC81FDF}"/>
          </ac:picMkLst>
        </pc:picChg>
        <pc:picChg chg="add del mod">
          <ac:chgData name="Nathan Clouse" userId="60190519-0423-46ec-ac65-f82d83ecfd9c" providerId="ADAL" clId="{7F0FF9DF-4061-4156-B35A-9D445328F80F}" dt="2022-09-24T16:37:20.510" v="1172"/>
          <ac:picMkLst>
            <pc:docMk/>
            <pc:sldMk cId="938891232" sldId="437"/>
            <ac:picMk id="8" creationId="{738DB01A-5816-90C4-FCBB-D84646663D14}"/>
          </ac:picMkLst>
        </pc:picChg>
        <pc:picChg chg="add mod">
          <ac:chgData name="Nathan Clouse" userId="60190519-0423-46ec-ac65-f82d83ecfd9c" providerId="ADAL" clId="{7F0FF9DF-4061-4156-B35A-9D445328F80F}" dt="2022-09-24T16:37:42.125" v="1184" actId="1036"/>
          <ac:picMkLst>
            <pc:docMk/>
            <pc:sldMk cId="938891232" sldId="437"/>
            <ac:picMk id="10" creationId="{E75C5C7A-FDC1-2E5F-F748-293D39D7ABC9}"/>
          </ac:picMkLst>
        </pc:picChg>
        <pc:picChg chg="del">
          <ac:chgData name="Nathan Clouse" userId="60190519-0423-46ec-ac65-f82d83ecfd9c" providerId="ADAL" clId="{7F0FF9DF-4061-4156-B35A-9D445328F80F}" dt="2022-09-24T16:37:10.487" v="1162" actId="478"/>
          <ac:picMkLst>
            <pc:docMk/>
            <pc:sldMk cId="938891232" sldId="437"/>
            <ac:picMk id="3074" creationId="{EF7C8665-917C-447F-BA05-C1157139AD2B}"/>
          </ac:picMkLst>
        </pc:picChg>
      </pc:sldChg>
      <pc:sldChg chg="del">
        <pc:chgData name="Nathan Clouse" userId="60190519-0423-46ec-ac65-f82d83ecfd9c" providerId="ADAL" clId="{7F0FF9DF-4061-4156-B35A-9D445328F80F}" dt="2022-09-23T17:28:30.081" v="916" actId="47"/>
        <pc:sldMkLst>
          <pc:docMk/>
          <pc:sldMk cId="2769896466" sldId="438"/>
        </pc:sldMkLst>
      </pc:sldChg>
      <pc:sldChg chg="del">
        <pc:chgData name="Nathan Clouse" userId="60190519-0423-46ec-ac65-f82d83ecfd9c" providerId="ADAL" clId="{7F0FF9DF-4061-4156-B35A-9D445328F80F}" dt="2022-09-23T17:28:29.327" v="915" actId="47"/>
        <pc:sldMkLst>
          <pc:docMk/>
          <pc:sldMk cId="2505611319" sldId="439"/>
        </pc:sldMkLst>
      </pc:sldChg>
      <pc:sldChg chg="del">
        <pc:chgData name="Nathan Clouse" userId="60190519-0423-46ec-ac65-f82d83ecfd9c" providerId="ADAL" clId="{7F0FF9DF-4061-4156-B35A-9D445328F80F}" dt="2022-09-23T17:28:26.739" v="913" actId="47"/>
        <pc:sldMkLst>
          <pc:docMk/>
          <pc:sldMk cId="1227427802" sldId="440"/>
        </pc:sldMkLst>
      </pc:sldChg>
      <pc:sldChg chg="del">
        <pc:chgData name="Nathan Clouse" userId="60190519-0423-46ec-ac65-f82d83ecfd9c" providerId="ADAL" clId="{7F0FF9DF-4061-4156-B35A-9D445328F80F}" dt="2022-09-23T17:28:28.586" v="914" actId="47"/>
        <pc:sldMkLst>
          <pc:docMk/>
          <pc:sldMk cId="658016421" sldId="441"/>
        </pc:sldMkLst>
      </pc:sldChg>
      <pc:sldChg chg="del">
        <pc:chgData name="Nathan Clouse" userId="60190519-0423-46ec-ac65-f82d83ecfd9c" providerId="ADAL" clId="{7F0FF9DF-4061-4156-B35A-9D445328F80F}" dt="2022-09-23T17:34:05.037" v="963" actId="47"/>
        <pc:sldMkLst>
          <pc:docMk/>
          <pc:sldMk cId="2796041629" sldId="442"/>
        </pc:sldMkLst>
      </pc:sldChg>
      <pc:sldChg chg="delSp modSp mod">
        <pc:chgData name="Nathan Clouse" userId="60190519-0423-46ec-ac65-f82d83ecfd9c" providerId="ADAL" clId="{7F0FF9DF-4061-4156-B35A-9D445328F80F}" dt="2022-09-25T02:50:00.081" v="1707" actId="478"/>
        <pc:sldMkLst>
          <pc:docMk/>
          <pc:sldMk cId="3309112053" sldId="443"/>
        </pc:sldMkLst>
        <pc:spChg chg="del">
          <ac:chgData name="Nathan Clouse" userId="60190519-0423-46ec-ac65-f82d83ecfd9c" providerId="ADAL" clId="{7F0FF9DF-4061-4156-B35A-9D445328F80F}" dt="2022-09-23T17:34:41.049" v="971" actId="478"/>
          <ac:spMkLst>
            <pc:docMk/>
            <pc:sldMk cId="3309112053" sldId="443"/>
            <ac:spMk id="5" creationId="{881F7C10-5739-4722-8DCD-A70A6769EB6E}"/>
          </ac:spMkLst>
        </pc:spChg>
        <pc:spChg chg="del">
          <ac:chgData name="Nathan Clouse" userId="60190519-0423-46ec-ac65-f82d83ecfd9c" providerId="ADAL" clId="{7F0FF9DF-4061-4156-B35A-9D445328F80F}" dt="2022-09-23T17:34:44.369" v="972" actId="478"/>
          <ac:spMkLst>
            <pc:docMk/>
            <pc:sldMk cId="3309112053" sldId="443"/>
            <ac:spMk id="6" creationId="{FA81EDD2-4547-4D9E-8709-2C212AB1A323}"/>
          </ac:spMkLst>
        </pc:spChg>
        <pc:spChg chg="del mod">
          <ac:chgData name="Nathan Clouse" userId="60190519-0423-46ec-ac65-f82d83ecfd9c" providerId="ADAL" clId="{7F0FF9DF-4061-4156-B35A-9D445328F80F}" dt="2022-09-23T17:34:19.334" v="970" actId="478"/>
          <ac:spMkLst>
            <pc:docMk/>
            <pc:sldMk cId="3309112053" sldId="443"/>
            <ac:spMk id="7" creationId="{C406AC49-1D15-451D-AB90-DA7C49B87B1A}"/>
          </ac:spMkLst>
        </pc:spChg>
        <pc:spChg chg="mod">
          <ac:chgData name="Nathan Clouse" userId="60190519-0423-46ec-ac65-f82d83ecfd9c" providerId="ADAL" clId="{7F0FF9DF-4061-4156-B35A-9D445328F80F}" dt="2022-09-25T02:49:10.780" v="1702" actId="20577"/>
          <ac:spMkLst>
            <pc:docMk/>
            <pc:sldMk cId="3309112053" sldId="443"/>
            <ac:spMk id="8" creationId="{154551D2-431C-41CC-84E5-71303A3522B9}"/>
          </ac:spMkLst>
        </pc:spChg>
        <pc:picChg chg="del">
          <ac:chgData name="Nathan Clouse" userId="60190519-0423-46ec-ac65-f82d83ecfd9c" providerId="ADAL" clId="{7F0FF9DF-4061-4156-B35A-9D445328F80F}" dt="2022-09-25T02:50:00.081" v="1707" actId="478"/>
          <ac:picMkLst>
            <pc:docMk/>
            <pc:sldMk cId="3309112053" sldId="443"/>
            <ac:picMk id="9" creationId="{CB98D92E-B239-40D6-8F4F-ED83A336054D}"/>
          </ac:picMkLst>
        </pc:picChg>
      </pc:sldChg>
      <pc:sldChg chg="addSp delSp modSp new mod ord modClrScheme chgLayout">
        <pc:chgData name="Nathan Clouse" userId="60190519-0423-46ec-ac65-f82d83ecfd9c" providerId="ADAL" clId="{7F0FF9DF-4061-4156-B35A-9D445328F80F}" dt="2022-09-25T02:41:05.048" v="1499" actId="478"/>
        <pc:sldMkLst>
          <pc:docMk/>
          <pc:sldMk cId="735295750" sldId="445"/>
        </pc:sldMkLst>
        <pc:spChg chg="del mod ord">
          <ac:chgData name="Nathan Clouse" userId="60190519-0423-46ec-ac65-f82d83ecfd9c" providerId="ADAL" clId="{7F0FF9DF-4061-4156-B35A-9D445328F80F}" dt="2022-09-19T20:20:02.611" v="1" actId="700"/>
          <ac:spMkLst>
            <pc:docMk/>
            <pc:sldMk cId="735295750" sldId="445"/>
            <ac:spMk id="2" creationId="{2692A809-3274-66B8-DE37-FB6229A91278}"/>
          </ac:spMkLst>
        </pc:spChg>
        <pc:spChg chg="add mod ord">
          <ac:chgData name="Nathan Clouse" userId="60190519-0423-46ec-ac65-f82d83ecfd9c" providerId="ADAL" clId="{7F0FF9DF-4061-4156-B35A-9D445328F80F}" dt="2022-09-24T13:13:23.683" v="989" actId="20577"/>
          <ac:spMkLst>
            <pc:docMk/>
            <pc:sldMk cId="735295750" sldId="445"/>
            <ac:spMk id="3" creationId="{623A8C55-4F37-F395-B0DA-CC09A92887D2}"/>
          </ac:spMkLst>
        </pc:spChg>
        <pc:spChg chg="add mod ord">
          <ac:chgData name="Nathan Clouse" userId="60190519-0423-46ec-ac65-f82d83ecfd9c" providerId="ADAL" clId="{7F0FF9DF-4061-4156-B35A-9D445328F80F}" dt="2022-09-19T20:25:47.834" v="202" actId="20577"/>
          <ac:spMkLst>
            <pc:docMk/>
            <pc:sldMk cId="735295750" sldId="445"/>
            <ac:spMk id="4" creationId="{09DC4F10-00B3-6095-A4AD-1F1C64C249DA}"/>
          </ac:spMkLst>
        </pc:spChg>
        <pc:picChg chg="add del mod">
          <ac:chgData name="Nathan Clouse" userId="60190519-0423-46ec-ac65-f82d83ecfd9c" providerId="ADAL" clId="{7F0FF9DF-4061-4156-B35A-9D445328F80F}" dt="2022-09-25T02:41:05.048" v="1499" actId="478"/>
          <ac:picMkLst>
            <pc:docMk/>
            <pc:sldMk cId="735295750" sldId="445"/>
            <ac:picMk id="2" creationId="{4F88A2F6-7B73-B2F4-0AFF-FC9A4452446C}"/>
          </ac:picMkLst>
        </pc:picChg>
        <pc:picChg chg="add del mod">
          <ac:chgData name="Nathan Clouse" userId="60190519-0423-46ec-ac65-f82d83ecfd9c" providerId="ADAL" clId="{7F0FF9DF-4061-4156-B35A-9D445328F80F}" dt="2022-09-24T16:34:54.638" v="1135"/>
          <ac:picMkLst>
            <pc:docMk/>
            <pc:sldMk cId="735295750" sldId="445"/>
            <ac:picMk id="6" creationId="{11729E45-73B4-BD83-FE93-5F847E096657}"/>
          </ac:picMkLst>
        </pc:picChg>
        <pc:picChg chg="add mod">
          <ac:chgData name="Nathan Clouse" userId="60190519-0423-46ec-ac65-f82d83ecfd9c" providerId="ADAL" clId="{7F0FF9DF-4061-4156-B35A-9D445328F80F}" dt="2022-09-24T16:35:14.760" v="1142" actId="14100"/>
          <ac:picMkLst>
            <pc:docMk/>
            <pc:sldMk cId="735295750" sldId="445"/>
            <ac:picMk id="8" creationId="{1D329C7B-ABB0-B35B-EC72-B8481026BD14}"/>
          </ac:picMkLst>
        </pc:picChg>
        <pc:picChg chg="del">
          <ac:chgData name="Nathan Clouse" userId="60190519-0423-46ec-ac65-f82d83ecfd9c" providerId="ADAL" clId="{7F0FF9DF-4061-4156-B35A-9D445328F80F}" dt="2022-09-23T17:16:50.882" v="891" actId="478"/>
          <ac:picMkLst>
            <pc:docMk/>
            <pc:sldMk cId="735295750" sldId="445"/>
            <ac:picMk id="1032" creationId="{C592D907-489A-8C43-43AB-9B04D4DBAA10}"/>
          </ac:picMkLst>
        </pc:picChg>
      </pc:sldChg>
      <pc:sldChg chg="addSp delSp modSp new del mod ord">
        <pc:chgData name="Nathan Clouse" userId="60190519-0423-46ec-ac65-f82d83ecfd9c" providerId="ADAL" clId="{7F0FF9DF-4061-4156-B35A-9D445328F80F}" dt="2022-09-24T17:31:12.736" v="1399" actId="2696"/>
        <pc:sldMkLst>
          <pc:docMk/>
          <pc:sldMk cId="2991887279" sldId="446"/>
        </pc:sldMkLst>
        <pc:spChg chg="mod">
          <ac:chgData name="Nathan Clouse" userId="60190519-0423-46ec-ac65-f82d83ecfd9c" providerId="ADAL" clId="{7F0FF9DF-4061-4156-B35A-9D445328F80F}" dt="2022-09-24T17:29:40.855" v="1394" actId="20577"/>
          <ac:spMkLst>
            <pc:docMk/>
            <pc:sldMk cId="2991887279" sldId="446"/>
            <ac:spMk id="3" creationId="{C99393BD-029B-A088-E56D-3B0C24DE1176}"/>
          </ac:spMkLst>
        </pc:spChg>
        <pc:picChg chg="del">
          <ac:chgData name="Nathan Clouse" userId="60190519-0423-46ec-ac65-f82d83ecfd9c" providerId="ADAL" clId="{7F0FF9DF-4061-4156-B35A-9D445328F80F}" dt="2022-09-23T17:16:53.057" v="892" actId="478"/>
          <ac:picMkLst>
            <pc:docMk/>
            <pc:sldMk cId="2991887279" sldId="446"/>
            <ac:picMk id="4" creationId="{7F5B7D0F-C16E-0280-4392-0767E357EE4E}"/>
          </ac:picMkLst>
        </pc:picChg>
        <pc:picChg chg="add mod">
          <ac:chgData name="Nathan Clouse" userId="60190519-0423-46ec-ac65-f82d83ecfd9c" providerId="ADAL" clId="{7F0FF9DF-4061-4156-B35A-9D445328F80F}" dt="2022-09-23T17:29:48.660" v="958"/>
          <ac:picMkLst>
            <pc:docMk/>
            <pc:sldMk cId="2991887279" sldId="446"/>
            <ac:picMk id="5" creationId="{125368A0-FC03-E5DC-84F1-F67C98B35701}"/>
          </ac:picMkLst>
        </pc:picChg>
        <pc:picChg chg="add mod">
          <ac:chgData name="Nathan Clouse" userId="60190519-0423-46ec-ac65-f82d83ecfd9c" providerId="ADAL" clId="{7F0FF9DF-4061-4156-B35A-9D445328F80F}" dt="2022-09-24T16:28:21.864" v="1038" actId="1076"/>
          <ac:picMkLst>
            <pc:docMk/>
            <pc:sldMk cId="2991887279" sldId="446"/>
            <ac:picMk id="6" creationId="{64272872-BB63-220A-E233-B71C9C661F6E}"/>
          </ac:picMkLst>
        </pc:picChg>
      </pc:sldChg>
      <pc:sldChg chg="delSp modSp new del mod">
        <pc:chgData name="Nathan Clouse" userId="60190519-0423-46ec-ac65-f82d83ecfd9c" providerId="ADAL" clId="{7F0FF9DF-4061-4156-B35A-9D445328F80F}" dt="2022-09-24T17:03:16.568" v="1334" actId="47"/>
        <pc:sldMkLst>
          <pc:docMk/>
          <pc:sldMk cId="4294331386" sldId="447"/>
        </pc:sldMkLst>
        <pc:spChg chg="mod">
          <ac:chgData name="Nathan Clouse" userId="60190519-0423-46ec-ac65-f82d83ecfd9c" providerId="ADAL" clId="{7F0FF9DF-4061-4156-B35A-9D445328F80F}" dt="2022-09-19T20:29:57.885" v="265"/>
          <ac:spMkLst>
            <pc:docMk/>
            <pc:sldMk cId="4294331386" sldId="447"/>
            <ac:spMk id="3" creationId="{22F9043B-3C9B-419F-FA0A-05D50F4A2672}"/>
          </ac:spMkLst>
        </pc:spChg>
        <pc:picChg chg="del">
          <ac:chgData name="Nathan Clouse" userId="60190519-0423-46ec-ac65-f82d83ecfd9c" providerId="ADAL" clId="{7F0FF9DF-4061-4156-B35A-9D445328F80F}" dt="2022-09-23T17:18:56.321" v="893" actId="478"/>
          <ac:picMkLst>
            <pc:docMk/>
            <pc:sldMk cId="4294331386" sldId="447"/>
            <ac:picMk id="4" creationId="{DE4F7CF6-D16C-F961-EB04-3912089D34DE}"/>
          </ac:picMkLst>
        </pc:picChg>
      </pc:sldChg>
      <pc:sldChg chg="addSp delSp modSp new mod">
        <pc:chgData name="Nathan Clouse" userId="60190519-0423-46ec-ac65-f82d83ecfd9c" providerId="ADAL" clId="{7F0FF9DF-4061-4156-B35A-9D445328F80F}" dt="2022-09-24T17:15:35.439" v="1354" actId="20577"/>
        <pc:sldMkLst>
          <pc:docMk/>
          <pc:sldMk cId="2208427905" sldId="448"/>
        </pc:sldMkLst>
        <pc:spChg chg="mod">
          <ac:chgData name="Nathan Clouse" userId="60190519-0423-46ec-ac65-f82d83ecfd9c" providerId="ADAL" clId="{7F0FF9DF-4061-4156-B35A-9D445328F80F}" dt="2022-09-19T20:31:00.674" v="292" actId="20577"/>
          <ac:spMkLst>
            <pc:docMk/>
            <pc:sldMk cId="2208427905" sldId="448"/>
            <ac:spMk id="2" creationId="{34625048-605B-418E-3B35-A327FB5DC838}"/>
          </ac:spMkLst>
        </pc:spChg>
        <pc:spChg chg="mod">
          <ac:chgData name="Nathan Clouse" userId="60190519-0423-46ec-ac65-f82d83ecfd9c" providerId="ADAL" clId="{7F0FF9DF-4061-4156-B35A-9D445328F80F}" dt="2022-09-24T17:15:35.439" v="1354" actId="20577"/>
          <ac:spMkLst>
            <pc:docMk/>
            <pc:sldMk cId="2208427905" sldId="448"/>
            <ac:spMk id="3" creationId="{18970DAA-3DFE-5145-DEEE-E5BF0AF73B81}"/>
          </ac:spMkLst>
        </pc:spChg>
        <pc:picChg chg="del mod">
          <ac:chgData name="Nathan Clouse" userId="60190519-0423-46ec-ac65-f82d83ecfd9c" providerId="ADAL" clId="{7F0FF9DF-4061-4156-B35A-9D445328F80F}" dt="2022-09-23T17:19:20.129" v="895" actId="478"/>
          <ac:picMkLst>
            <pc:docMk/>
            <pc:sldMk cId="2208427905" sldId="448"/>
            <ac:picMk id="4" creationId="{81231295-B86E-DFB7-286E-A21DA61AA743}"/>
          </ac:picMkLst>
        </pc:picChg>
        <pc:picChg chg="add del mod">
          <ac:chgData name="Nathan Clouse" userId="60190519-0423-46ec-ac65-f82d83ecfd9c" providerId="ADAL" clId="{7F0FF9DF-4061-4156-B35A-9D445328F80F}" dt="2022-09-24T16:25:43.813" v="993" actId="478"/>
          <ac:picMkLst>
            <pc:docMk/>
            <pc:sldMk cId="2208427905" sldId="448"/>
            <ac:picMk id="5" creationId="{C13F8A9E-191D-DC0E-EF68-F5002BBEC51C}"/>
          </ac:picMkLst>
        </pc:picChg>
        <pc:picChg chg="add mod">
          <ac:chgData name="Nathan Clouse" userId="60190519-0423-46ec-ac65-f82d83ecfd9c" providerId="ADAL" clId="{7F0FF9DF-4061-4156-B35A-9D445328F80F}" dt="2022-09-24T16:25:55.853" v="996" actId="1076"/>
          <ac:picMkLst>
            <pc:docMk/>
            <pc:sldMk cId="2208427905" sldId="448"/>
            <ac:picMk id="6" creationId="{19692D04-4920-ACE4-867D-CCCEE52CFC5F}"/>
          </ac:picMkLst>
        </pc:picChg>
      </pc:sldChg>
      <pc:sldChg chg="addSp delSp modSp new mod">
        <pc:chgData name="Nathan Clouse" userId="60190519-0423-46ec-ac65-f82d83ecfd9c" providerId="ADAL" clId="{7F0FF9DF-4061-4156-B35A-9D445328F80F}" dt="2022-09-24T17:26:50.138" v="1357" actId="1076"/>
        <pc:sldMkLst>
          <pc:docMk/>
          <pc:sldMk cId="3559865144" sldId="449"/>
        </pc:sldMkLst>
        <pc:spChg chg="mod">
          <ac:chgData name="Nathan Clouse" userId="60190519-0423-46ec-ac65-f82d83ecfd9c" providerId="ADAL" clId="{7F0FF9DF-4061-4156-B35A-9D445328F80F}" dt="2022-09-19T20:36:03.018" v="535" actId="20577"/>
          <ac:spMkLst>
            <pc:docMk/>
            <pc:sldMk cId="3559865144" sldId="449"/>
            <ac:spMk id="2" creationId="{B0DFB635-04B6-8FE5-BD96-6BB4455AC3C3}"/>
          </ac:spMkLst>
        </pc:spChg>
        <pc:spChg chg="mod">
          <ac:chgData name="Nathan Clouse" userId="60190519-0423-46ec-ac65-f82d83ecfd9c" providerId="ADAL" clId="{7F0FF9DF-4061-4156-B35A-9D445328F80F}" dt="2022-09-19T20:36:45.530" v="626" actId="20577"/>
          <ac:spMkLst>
            <pc:docMk/>
            <pc:sldMk cId="3559865144" sldId="449"/>
            <ac:spMk id="3" creationId="{F37E8E77-84EE-6E39-C569-4F01F890502A}"/>
          </ac:spMkLst>
        </pc:spChg>
        <pc:picChg chg="del mod">
          <ac:chgData name="Nathan Clouse" userId="60190519-0423-46ec-ac65-f82d83ecfd9c" providerId="ADAL" clId="{7F0FF9DF-4061-4156-B35A-9D445328F80F}" dt="2022-09-23T17:19:52.569" v="897" actId="478"/>
          <ac:picMkLst>
            <pc:docMk/>
            <pc:sldMk cId="3559865144" sldId="449"/>
            <ac:picMk id="4" creationId="{4AE637B8-3BCD-3BC0-933C-6D9315892357}"/>
          </ac:picMkLst>
        </pc:picChg>
        <pc:picChg chg="add del mod">
          <ac:chgData name="Nathan Clouse" userId="60190519-0423-46ec-ac65-f82d83ecfd9c" providerId="ADAL" clId="{7F0FF9DF-4061-4156-B35A-9D445328F80F}" dt="2022-09-24T16:25:59.485" v="997" actId="478"/>
          <ac:picMkLst>
            <pc:docMk/>
            <pc:sldMk cId="3559865144" sldId="449"/>
            <ac:picMk id="5" creationId="{C93C9A4A-A2E2-915B-6C4E-A2071D95EE37}"/>
          </ac:picMkLst>
        </pc:picChg>
        <pc:picChg chg="add mod">
          <ac:chgData name="Nathan Clouse" userId="60190519-0423-46ec-ac65-f82d83ecfd9c" providerId="ADAL" clId="{7F0FF9DF-4061-4156-B35A-9D445328F80F}" dt="2022-09-24T16:26:04.788" v="1001" actId="1076"/>
          <ac:picMkLst>
            <pc:docMk/>
            <pc:sldMk cId="3559865144" sldId="449"/>
            <ac:picMk id="6" creationId="{F7952BED-8228-F206-E20D-CA59BB0C9029}"/>
          </ac:picMkLst>
        </pc:picChg>
        <pc:picChg chg="add mod">
          <ac:chgData name="Nathan Clouse" userId="60190519-0423-46ec-ac65-f82d83ecfd9c" providerId="ADAL" clId="{7F0FF9DF-4061-4156-B35A-9D445328F80F}" dt="2022-09-24T17:26:50.138" v="1357" actId="1076"/>
          <ac:picMkLst>
            <pc:docMk/>
            <pc:sldMk cId="3559865144" sldId="449"/>
            <ac:picMk id="8" creationId="{F551FDDD-DACF-F7D3-5287-AD04FFECB8EA}"/>
          </ac:picMkLst>
        </pc:picChg>
      </pc:sldChg>
      <pc:sldChg chg="addSp delSp modSp new mod">
        <pc:chgData name="Nathan Clouse" userId="60190519-0423-46ec-ac65-f82d83ecfd9c" providerId="ADAL" clId="{7F0FF9DF-4061-4156-B35A-9D445328F80F}" dt="2022-09-24T17:14:58.986" v="1342" actId="313"/>
        <pc:sldMkLst>
          <pc:docMk/>
          <pc:sldMk cId="1796726356" sldId="450"/>
        </pc:sldMkLst>
        <pc:spChg chg="mod">
          <ac:chgData name="Nathan Clouse" userId="60190519-0423-46ec-ac65-f82d83ecfd9c" providerId="ADAL" clId="{7F0FF9DF-4061-4156-B35A-9D445328F80F}" dt="2022-09-19T20:40:52.162" v="664" actId="20577"/>
          <ac:spMkLst>
            <pc:docMk/>
            <pc:sldMk cId="1796726356" sldId="450"/>
            <ac:spMk id="2" creationId="{C2A67093-F2BF-376E-4BE4-A030ED6B6EEA}"/>
          </ac:spMkLst>
        </pc:spChg>
        <pc:spChg chg="mod">
          <ac:chgData name="Nathan Clouse" userId="60190519-0423-46ec-ac65-f82d83ecfd9c" providerId="ADAL" clId="{7F0FF9DF-4061-4156-B35A-9D445328F80F}" dt="2022-09-24T17:14:58.986" v="1342" actId="313"/>
          <ac:spMkLst>
            <pc:docMk/>
            <pc:sldMk cId="1796726356" sldId="450"/>
            <ac:spMk id="3" creationId="{0F508B9B-97E4-D885-6582-1B0AB1EB124F}"/>
          </ac:spMkLst>
        </pc:spChg>
        <pc:spChg chg="add del">
          <ac:chgData name="Nathan Clouse" userId="60190519-0423-46ec-ac65-f82d83ecfd9c" providerId="ADAL" clId="{7F0FF9DF-4061-4156-B35A-9D445328F80F}" dt="2022-09-24T17:04:21.034" v="1339"/>
          <ac:spMkLst>
            <pc:docMk/>
            <pc:sldMk cId="1796726356" sldId="450"/>
            <ac:spMk id="7" creationId="{A5DC0603-4BA0-5DFA-F4DB-A771353AC865}"/>
          </ac:spMkLst>
        </pc:spChg>
        <pc:picChg chg="del">
          <ac:chgData name="Nathan Clouse" userId="60190519-0423-46ec-ac65-f82d83ecfd9c" providerId="ADAL" clId="{7F0FF9DF-4061-4156-B35A-9D445328F80F}" dt="2022-09-23T17:20:19.840" v="898" actId="478"/>
          <ac:picMkLst>
            <pc:docMk/>
            <pc:sldMk cId="1796726356" sldId="450"/>
            <ac:picMk id="4" creationId="{08AA584F-D2E3-D16F-9CB7-86716E5012D2}"/>
          </ac:picMkLst>
        </pc:picChg>
        <pc:picChg chg="add del mod">
          <ac:chgData name="Nathan Clouse" userId="60190519-0423-46ec-ac65-f82d83ecfd9c" providerId="ADAL" clId="{7F0FF9DF-4061-4156-B35A-9D445328F80F}" dt="2022-09-24T16:26:09.821" v="1002" actId="478"/>
          <ac:picMkLst>
            <pc:docMk/>
            <pc:sldMk cId="1796726356" sldId="450"/>
            <ac:picMk id="5" creationId="{F2851334-3C51-8FC2-4C53-65259F7ED007}"/>
          </ac:picMkLst>
        </pc:picChg>
        <pc:picChg chg="add mod">
          <ac:chgData name="Nathan Clouse" userId="60190519-0423-46ec-ac65-f82d83ecfd9c" providerId="ADAL" clId="{7F0FF9DF-4061-4156-B35A-9D445328F80F}" dt="2022-09-24T16:26:19.429" v="1006" actId="962"/>
          <ac:picMkLst>
            <pc:docMk/>
            <pc:sldMk cId="1796726356" sldId="450"/>
            <ac:picMk id="6" creationId="{7761C56E-3FE8-C948-0796-9415181F7BAC}"/>
          </ac:picMkLst>
        </pc:picChg>
        <pc:picChg chg="add mod">
          <ac:chgData name="Nathan Clouse" userId="60190519-0423-46ec-ac65-f82d83ecfd9c" providerId="ADAL" clId="{7F0FF9DF-4061-4156-B35A-9D445328F80F}" dt="2022-09-24T17:14:55.191" v="1341" actId="1076"/>
          <ac:picMkLst>
            <pc:docMk/>
            <pc:sldMk cId="1796726356" sldId="450"/>
            <ac:picMk id="9" creationId="{02460468-327E-C184-2FD7-B9CB1DC2C889}"/>
          </ac:picMkLst>
        </pc:picChg>
      </pc:sldChg>
      <pc:sldChg chg="delSp modSp new del mod ord">
        <pc:chgData name="Nathan Clouse" userId="60190519-0423-46ec-ac65-f82d83ecfd9c" providerId="ADAL" clId="{7F0FF9DF-4061-4156-B35A-9D445328F80F}" dt="2022-09-23T17:31:34.512" v="962" actId="47"/>
        <pc:sldMkLst>
          <pc:docMk/>
          <pc:sldMk cId="1445219968" sldId="451"/>
        </pc:sldMkLst>
        <pc:spChg chg="mod">
          <ac:chgData name="Nathan Clouse" userId="60190519-0423-46ec-ac65-f82d83ecfd9c" providerId="ADAL" clId="{7F0FF9DF-4061-4156-B35A-9D445328F80F}" dt="2022-09-19T20:46:16.146" v="752" actId="20577"/>
          <ac:spMkLst>
            <pc:docMk/>
            <pc:sldMk cId="1445219968" sldId="451"/>
            <ac:spMk id="2" creationId="{59ABB874-F522-F412-75B9-EDB3CF6F23A6}"/>
          </ac:spMkLst>
        </pc:spChg>
        <pc:spChg chg="mod">
          <ac:chgData name="Nathan Clouse" userId="60190519-0423-46ec-ac65-f82d83ecfd9c" providerId="ADAL" clId="{7F0FF9DF-4061-4156-B35A-9D445328F80F}" dt="2022-09-19T20:46:49.074" v="756" actId="255"/>
          <ac:spMkLst>
            <pc:docMk/>
            <pc:sldMk cId="1445219968" sldId="451"/>
            <ac:spMk id="3" creationId="{692CF245-AA43-6575-D302-945DE7B590E1}"/>
          </ac:spMkLst>
        </pc:spChg>
        <pc:picChg chg="del mod">
          <ac:chgData name="Nathan Clouse" userId="60190519-0423-46ec-ac65-f82d83ecfd9c" providerId="ADAL" clId="{7F0FF9DF-4061-4156-B35A-9D445328F80F}" dt="2022-09-23T17:21:48.416" v="900" actId="478"/>
          <ac:picMkLst>
            <pc:docMk/>
            <pc:sldMk cId="1445219968" sldId="451"/>
            <ac:picMk id="4" creationId="{AF3518F9-1D7B-6AE9-B17E-444D03666650}"/>
          </ac:picMkLst>
        </pc:picChg>
      </pc:sldChg>
      <pc:sldChg chg="delSp modSp new del mod ord">
        <pc:chgData name="Nathan Clouse" userId="60190519-0423-46ec-ac65-f82d83ecfd9c" providerId="ADAL" clId="{7F0FF9DF-4061-4156-B35A-9D445328F80F}" dt="2022-09-23T17:31:34.512" v="962" actId="47"/>
        <pc:sldMkLst>
          <pc:docMk/>
          <pc:sldMk cId="934475159" sldId="452"/>
        </pc:sldMkLst>
        <pc:spChg chg="mod">
          <ac:chgData name="Nathan Clouse" userId="60190519-0423-46ec-ac65-f82d83ecfd9c" providerId="ADAL" clId="{7F0FF9DF-4061-4156-B35A-9D445328F80F}" dt="2022-09-19T20:46:07.634" v="743" actId="20577"/>
          <ac:spMkLst>
            <pc:docMk/>
            <pc:sldMk cId="934475159" sldId="452"/>
            <ac:spMk id="2" creationId="{997A2814-AFC3-4932-2988-A75B819FEFB5}"/>
          </ac:spMkLst>
        </pc:spChg>
        <pc:spChg chg="mod">
          <ac:chgData name="Nathan Clouse" userId="60190519-0423-46ec-ac65-f82d83ecfd9c" providerId="ADAL" clId="{7F0FF9DF-4061-4156-B35A-9D445328F80F}" dt="2022-09-19T20:47:28.909" v="764"/>
          <ac:spMkLst>
            <pc:docMk/>
            <pc:sldMk cId="934475159" sldId="452"/>
            <ac:spMk id="3" creationId="{98B41B81-2624-4BF9-1BD1-38865C857D12}"/>
          </ac:spMkLst>
        </pc:spChg>
        <pc:picChg chg="del">
          <ac:chgData name="Nathan Clouse" userId="60190519-0423-46ec-ac65-f82d83ecfd9c" providerId="ADAL" clId="{7F0FF9DF-4061-4156-B35A-9D445328F80F}" dt="2022-09-23T17:21:59.672" v="902" actId="478"/>
          <ac:picMkLst>
            <pc:docMk/>
            <pc:sldMk cId="934475159" sldId="452"/>
            <ac:picMk id="4" creationId="{167D470B-303C-9867-3382-683346E48EA6}"/>
          </ac:picMkLst>
        </pc:picChg>
      </pc:sldChg>
      <pc:sldChg chg="delSp modSp add del mod ord">
        <pc:chgData name="Nathan Clouse" userId="60190519-0423-46ec-ac65-f82d83ecfd9c" providerId="ADAL" clId="{7F0FF9DF-4061-4156-B35A-9D445328F80F}" dt="2022-09-23T17:31:34.512" v="962" actId="47"/>
        <pc:sldMkLst>
          <pc:docMk/>
          <pc:sldMk cId="715665917" sldId="453"/>
        </pc:sldMkLst>
        <pc:spChg chg="mod">
          <ac:chgData name="Nathan Clouse" userId="60190519-0423-46ec-ac65-f82d83ecfd9c" providerId="ADAL" clId="{7F0FF9DF-4061-4156-B35A-9D445328F80F}" dt="2022-09-19T20:46:55.010" v="761" actId="20577"/>
          <ac:spMkLst>
            <pc:docMk/>
            <pc:sldMk cId="715665917" sldId="453"/>
            <ac:spMk id="2" creationId="{59ABB874-F522-F412-75B9-EDB3CF6F23A6}"/>
          </ac:spMkLst>
        </pc:spChg>
        <pc:spChg chg="mod">
          <ac:chgData name="Nathan Clouse" userId="60190519-0423-46ec-ac65-f82d83ecfd9c" providerId="ADAL" clId="{7F0FF9DF-4061-4156-B35A-9D445328F80F}" dt="2022-09-19T20:47:13.907" v="763" actId="5793"/>
          <ac:spMkLst>
            <pc:docMk/>
            <pc:sldMk cId="715665917" sldId="453"/>
            <ac:spMk id="3" creationId="{692CF245-AA43-6575-D302-945DE7B590E1}"/>
          </ac:spMkLst>
        </pc:spChg>
        <pc:picChg chg="del">
          <ac:chgData name="Nathan Clouse" userId="60190519-0423-46ec-ac65-f82d83ecfd9c" providerId="ADAL" clId="{7F0FF9DF-4061-4156-B35A-9D445328F80F}" dt="2022-09-23T17:21:49.984" v="901" actId="478"/>
          <ac:picMkLst>
            <pc:docMk/>
            <pc:sldMk cId="715665917" sldId="453"/>
            <ac:picMk id="4" creationId="{D3B67944-BD5B-B8F3-202A-91571B79DD07}"/>
          </ac:picMkLst>
        </pc:picChg>
      </pc:sldChg>
      <pc:sldChg chg="delSp modSp add del mod ord">
        <pc:chgData name="Nathan Clouse" userId="60190519-0423-46ec-ac65-f82d83ecfd9c" providerId="ADAL" clId="{7F0FF9DF-4061-4156-B35A-9D445328F80F}" dt="2022-09-23T17:31:34.512" v="962" actId="47"/>
        <pc:sldMkLst>
          <pc:docMk/>
          <pc:sldMk cId="3290461619" sldId="454"/>
        </pc:sldMkLst>
        <pc:spChg chg="mod">
          <ac:chgData name="Nathan Clouse" userId="60190519-0423-46ec-ac65-f82d83ecfd9c" providerId="ADAL" clId="{7F0FF9DF-4061-4156-B35A-9D445328F80F}" dt="2022-09-19T20:47:37.042" v="770" actId="20577"/>
          <ac:spMkLst>
            <pc:docMk/>
            <pc:sldMk cId="3290461619" sldId="454"/>
            <ac:spMk id="2" creationId="{997A2814-AFC3-4932-2988-A75B819FEFB5}"/>
          </ac:spMkLst>
        </pc:spChg>
        <pc:spChg chg="mod">
          <ac:chgData name="Nathan Clouse" userId="60190519-0423-46ec-ac65-f82d83ecfd9c" providerId="ADAL" clId="{7F0FF9DF-4061-4156-B35A-9D445328F80F}" dt="2022-09-19T20:48:42.554" v="778"/>
          <ac:spMkLst>
            <pc:docMk/>
            <pc:sldMk cId="3290461619" sldId="454"/>
            <ac:spMk id="3" creationId="{98B41B81-2624-4BF9-1BD1-38865C857D12}"/>
          </ac:spMkLst>
        </pc:spChg>
        <pc:picChg chg="del">
          <ac:chgData name="Nathan Clouse" userId="60190519-0423-46ec-ac65-f82d83ecfd9c" providerId="ADAL" clId="{7F0FF9DF-4061-4156-B35A-9D445328F80F}" dt="2022-09-23T17:22:04.984" v="904" actId="478"/>
          <ac:picMkLst>
            <pc:docMk/>
            <pc:sldMk cId="3290461619" sldId="454"/>
            <ac:picMk id="4" creationId="{75B1ACD4-E494-D524-EF91-DE3B554D3475}"/>
          </ac:picMkLst>
        </pc:picChg>
      </pc:sldChg>
      <pc:sldChg chg="addSp delSp modSp add del mod ord">
        <pc:chgData name="Nathan Clouse" userId="60190519-0423-46ec-ac65-f82d83ecfd9c" providerId="ADAL" clId="{7F0FF9DF-4061-4156-B35A-9D445328F80F}" dt="2022-09-23T17:31:34.512" v="962" actId="47"/>
        <pc:sldMkLst>
          <pc:docMk/>
          <pc:sldMk cId="1237655467" sldId="455"/>
        </pc:sldMkLst>
        <pc:spChg chg="add del mod">
          <ac:chgData name="Nathan Clouse" userId="60190519-0423-46ec-ac65-f82d83ecfd9c" providerId="ADAL" clId="{7F0FF9DF-4061-4156-B35A-9D445328F80F}" dt="2022-09-19T20:48:33.454" v="777"/>
          <ac:spMkLst>
            <pc:docMk/>
            <pc:sldMk cId="1237655467" sldId="455"/>
            <ac:spMk id="3" creationId="{98B41B81-2624-4BF9-1BD1-38865C857D12}"/>
          </ac:spMkLst>
        </pc:spChg>
        <pc:spChg chg="add del">
          <ac:chgData name="Nathan Clouse" userId="60190519-0423-46ec-ac65-f82d83ecfd9c" providerId="ADAL" clId="{7F0FF9DF-4061-4156-B35A-9D445328F80F}" dt="2022-09-19T20:48:20.639" v="773"/>
          <ac:spMkLst>
            <pc:docMk/>
            <pc:sldMk cId="1237655467" sldId="455"/>
            <ac:spMk id="4" creationId="{3BAD1C6B-4C76-95C2-88F3-19C24143AC52}"/>
          </ac:spMkLst>
        </pc:spChg>
        <pc:spChg chg="add del mod">
          <ac:chgData name="Nathan Clouse" userId="60190519-0423-46ec-ac65-f82d83ecfd9c" providerId="ADAL" clId="{7F0FF9DF-4061-4156-B35A-9D445328F80F}" dt="2022-09-19T20:48:26.446" v="776"/>
          <ac:spMkLst>
            <pc:docMk/>
            <pc:sldMk cId="1237655467" sldId="455"/>
            <ac:spMk id="5" creationId="{25F28276-1671-1297-9E9B-61FB7D676430}"/>
          </ac:spMkLst>
        </pc:spChg>
        <pc:picChg chg="del">
          <ac:chgData name="Nathan Clouse" userId="60190519-0423-46ec-ac65-f82d83ecfd9c" providerId="ADAL" clId="{7F0FF9DF-4061-4156-B35A-9D445328F80F}" dt="2022-09-23T17:22:01.136" v="903" actId="478"/>
          <ac:picMkLst>
            <pc:docMk/>
            <pc:sldMk cId="1237655467" sldId="455"/>
            <ac:picMk id="4" creationId="{4B4CB2D8-2780-ECE4-0E11-30BBDE073936}"/>
          </ac:picMkLst>
        </pc:picChg>
      </pc:sldChg>
      <pc:sldChg chg="modSp mod">
        <pc:chgData name="Nathan Clouse" userId="60190519-0423-46ec-ac65-f82d83ecfd9c" providerId="ADAL" clId="{7F0FF9DF-4061-4156-B35A-9D445328F80F}" dt="2022-09-25T02:31:45.934" v="1460" actId="2711"/>
        <pc:sldMkLst>
          <pc:docMk/>
          <pc:sldMk cId="3580394105" sldId="456"/>
        </pc:sldMkLst>
        <pc:spChg chg="mod">
          <ac:chgData name="Nathan Clouse" userId="60190519-0423-46ec-ac65-f82d83ecfd9c" providerId="ADAL" clId="{7F0FF9DF-4061-4156-B35A-9D445328F80F}" dt="2022-09-25T02:31:45.934" v="1460" actId="2711"/>
          <ac:spMkLst>
            <pc:docMk/>
            <pc:sldMk cId="3580394105" sldId="456"/>
            <ac:spMk id="6" creationId="{538A5E35-05F3-C807-F040-1051375A7221}"/>
          </ac:spMkLst>
        </pc:spChg>
      </pc:sldChg>
      <pc:sldChg chg="addSp delSp modSp mod">
        <pc:chgData name="Nathan Clouse" userId="60190519-0423-46ec-ac65-f82d83ecfd9c" providerId="ADAL" clId="{7F0FF9DF-4061-4156-B35A-9D445328F80F}" dt="2022-09-25T02:40:50.608" v="1496" actId="478"/>
        <pc:sldMkLst>
          <pc:docMk/>
          <pc:sldMk cId="2939440429" sldId="457"/>
        </pc:sldMkLst>
        <pc:picChg chg="add mod">
          <ac:chgData name="Nathan Clouse" userId="60190519-0423-46ec-ac65-f82d83ecfd9c" providerId="ADAL" clId="{7F0FF9DF-4061-4156-B35A-9D445328F80F}" dt="2022-09-24T16:34:15.977" v="1124"/>
          <ac:picMkLst>
            <pc:docMk/>
            <pc:sldMk cId="2939440429" sldId="457"/>
            <ac:picMk id="3" creationId="{BE88A851-C43B-2F45-7695-181D7B81D041}"/>
          </ac:picMkLst>
        </pc:picChg>
        <pc:picChg chg="del">
          <ac:chgData name="Nathan Clouse" userId="60190519-0423-46ec-ac65-f82d83ecfd9c" providerId="ADAL" clId="{7F0FF9DF-4061-4156-B35A-9D445328F80F}" dt="2022-09-25T02:40:50.608" v="1496" actId="478"/>
          <ac:picMkLst>
            <pc:docMk/>
            <pc:sldMk cId="2939440429" sldId="457"/>
            <ac:picMk id="7" creationId="{F1334508-7E88-4020-91B8-FDF2811C78F5}"/>
          </ac:picMkLst>
        </pc:picChg>
      </pc:sldChg>
      <pc:sldChg chg="modSp mod">
        <pc:chgData name="Nathan Clouse" userId="60190519-0423-46ec-ac65-f82d83ecfd9c" providerId="ADAL" clId="{7F0FF9DF-4061-4156-B35A-9D445328F80F}" dt="2022-09-24T16:45:43.799" v="1220" actId="1076"/>
        <pc:sldMkLst>
          <pc:docMk/>
          <pc:sldMk cId="2183775008" sldId="458"/>
        </pc:sldMkLst>
        <pc:spChg chg="mod">
          <ac:chgData name="Nathan Clouse" userId="60190519-0423-46ec-ac65-f82d83ecfd9c" providerId="ADAL" clId="{7F0FF9DF-4061-4156-B35A-9D445328F80F}" dt="2022-09-24T16:45:43.799" v="1220" actId="1076"/>
          <ac:spMkLst>
            <pc:docMk/>
            <pc:sldMk cId="2183775008" sldId="458"/>
            <ac:spMk id="8" creationId="{A5770A07-0DE2-F52F-32C0-2A892AB63B01}"/>
          </ac:spMkLst>
        </pc:spChg>
        <pc:picChg chg="mod">
          <ac:chgData name="Nathan Clouse" userId="60190519-0423-46ec-ac65-f82d83ecfd9c" providerId="ADAL" clId="{7F0FF9DF-4061-4156-B35A-9D445328F80F}" dt="2022-09-24T16:45:40.381" v="1219" actId="14100"/>
          <ac:picMkLst>
            <pc:docMk/>
            <pc:sldMk cId="2183775008" sldId="458"/>
            <ac:picMk id="5" creationId="{C46B1AB8-B1CF-45F4-812A-BCF2D97A9F40}"/>
          </ac:picMkLst>
        </pc:picChg>
      </pc:sldChg>
      <pc:sldChg chg="delSp del">
        <pc:chgData name="Nathan Clouse" userId="60190519-0423-46ec-ac65-f82d83ecfd9c" providerId="ADAL" clId="{7F0FF9DF-4061-4156-B35A-9D445328F80F}" dt="2022-09-24T16:57:16.073" v="1255" actId="47"/>
        <pc:sldMkLst>
          <pc:docMk/>
          <pc:sldMk cId="2437850154" sldId="461"/>
        </pc:sldMkLst>
        <pc:picChg chg="del">
          <ac:chgData name="Nathan Clouse" userId="60190519-0423-46ec-ac65-f82d83ecfd9c" providerId="ADAL" clId="{7F0FF9DF-4061-4156-B35A-9D445328F80F}" dt="2022-09-23T17:27:25.888" v="912" actId="478"/>
          <ac:picMkLst>
            <pc:docMk/>
            <pc:sldMk cId="2437850154" sldId="461"/>
            <ac:picMk id="9" creationId="{318CBB03-5633-4E03-8185-2AFEE896BC63}"/>
          </ac:picMkLst>
        </pc:picChg>
      </pc:sldChg>
      <pc:sldChg chg="delSp del">
        <pc:chgData name="Nathan Clouse" userId="60190519-0423-46ec-ac65-f82d83ecfd9c" providerId="ADAL" clId="{7F0FF9DF-4061-4156-B35A-9D445328F80F}" dt="2022-09-24T16:57:17.136" v="1256" actId="47"/>
        <pc:sldMkLst>
          <pc:docMk/>
          <pc:sldMk cId="875849446" sldId="462"/>
        </pc:sldMkLst>
        <pc:picChg chg="del">
          <ac:chgData name="Nathan Clouse" userId="60190519-0423-46ec-ac65-f82d83ecfd9c" providerId="ADAL" clId="{7F0FF9DF-4061-4156-B35A-9D445328F80F}" dt="2022-09-23T17:27:24.754" v="911" actId="478"/>
          <ac:picMkLst>
            <pc:docMk/>
            <pc:sldMk cId="875849446" sldId="462"/>
            <ac:picMk id="7" creationId="{8F31931D-1DBA-A327-93AD-BFD373D7D3EB}"/>
          </ac:picMkLst>
        </pc:picChg>
      </pc:sldChg>
      <pc:sldChg chg="delSp modSp del">
        <pc:chgData name="Nathan Clouse" userId="60190519-0423-46ec-ac65-f82d83ecfd9c" providerId="ADAL" clId="{7F0FF9DF-4061-4156-B35A-9D445328F80F}" dt="2022-09-24T16:57:18.664" v="1257" actId="47"/>
        <pc:sldMkLst>
          <pc:docMk/>
          <pc:sldMk cId="2432969463" sldId="463"/>
        </pc:sldMkLst>
        <pc:picChg chg="del mod">
          <ac:chgData name="Nathan Clouse" userId="60190519-0423-46ec-ac65-f82d83ecfd9c" providerId="ADAL" clId="{7F0FF9DF-4061-4156-B35A-9D445328F80F}" dt="2022-09-23T17:27:23.344" v="910" actId="478"/>
          <ac:picMkLst>
            <pc:docMk/>
            <pc:sldMk cId="2432969463" sldId="463"/>
            <ac:picMk id="7" creationId="{9666E3A9-C67B-2C0F-BF24-7CEE56ECC1E8}"/>
          </ac:picMkLst>
        </pc:picChg>
      </pc:sldChg>
      <pc:sldChg chg="delSp modSp del">
        <pc:chgData name="Nathan Clouse" userId="60190519-0423-46ec-ac65-f82d83ecfd9c" providerId="ADAL" clId="{7F0FF9DF-4061-4156-B35A-9D445328F80F}" dt="2022-09-24T16:57:20.681" v="1258" actId="47"/>
        <pc:sldMkLst>
          <pc:docMk/>
          <pc:sldMk cId="1010770465" sldId="464"/>
        </pc:sldMkLst>
        <pc:picChg chg="del mod">
          <ac:chgData name="Nathan Clouse" userId="60190519-0423-46ec-ac65-f82d83ecfd9c" providerId="ADAL" clId="{7F0FF9DF-4061-4156-B35A-9D445328F80F}" dt="2022-09-23T17:27:22.080" v="909" actId="478"/>
          <ac:picMkLst>
            <pc:docMk/>
            <pc:sldMk cId="1010770465" sldId="464"/>
            <ac:picMk id="7" creationId="{BC585937-F684-5D19-EBC2-E0089626C2F7}"/>
          </ac:picMkLst>
        </pc:picChg>
      </pc:sldChg>
      <pc:sldChg chg="delSp modSp del">
        <pc:chgData name="Nathan Clouse" userId="60190519-0423-46ec-ac65-f82d83ecfd9c" providerId="ADAL" clId="{7F0FF9DF-4061-4156-B35A-9D445328F80F}" dt="2022-09-24T16:57:22.569" v="1259" actId="47"/>
        <pc:sldMkLst>
          <pc:docMk/>
          <pc:sldMk cId="3014076683" sldId="465"/>
        </pc:sldMkLst>
        <pc:picChg chg="del mod">
          <ac:chgData name="Nathan Clouse" userId="60190519-0423-46ec-ac65-f82d83ecfd9c" providerId="ADAL" clId="{7F0FF9DF-4061-4156-B35A-9D445328F80F}" dt="2022-09-23T17:27:20.328" v="908" actId="478"/>
          <ac:picMkLst>
            <pc:docMk/>
            <pc:sldMk cId="3014076683" sldId="465"/>
            <ac:picMk id="7" creationId="{333D4B82-4DE1-1EDB-FE32-FE4EAF5E3ECA}"/>
          </ac:picMkLst>
        </pc:picChg>
      </pc:sldChg>
      <pc:sldChg chg="modSp mod modTransition">
        <pc:chgData name="Nathan Clouse" userId="60190519-0423-46ec-ac65-f82d83ecfd9c" providerId="ADAL" clId="{7F0FF9DF-4061-4156-B35A-9D445328F80F}" dt="2022-09-24T16:45:53.414" v="1231" actId="1037"/>
        <pc:sldMkLst>
          <pc:docMk/>
          <pc:sldMk cId="476448419" sldId="466"/>
        </pc:sldMkLst>
        <pc:spChg chg="mod">
          <ac:chgData name="Nathan Clouse" userId="60190519-0423-46ec-ac65-f82d83ecfd9c" providerId="ADAL" clId="{7F0FF9DF-4061-4156-B35A-9D445328F80F}" dt="2022-09-24T16:45:53.414" v="1231" actId="1037"/>
          <ac:spMkLst>
            <pc:docMk/>
            <pc:sldMk cId="476448419" sldId="466"/>
            <ac:spMk id="8" creationId="{7D0DBA33-665A-A466-9C59-820A562FC97B}"/>
          </ac:spMkLst>
        </pc:spChg>
        <pc:picChg chg="mod">
          <ac:chgData name="Nathan Clouse" userId="60190519-0423-46ec-ac65-f82d83ecfd9c" providerId="ADAL" clId="{7F0FF9DF-4061-4156-B35A-9D445328F80F}" dt="2022-09-24T16:45:49.017" v="1221" actId="14100"/>
          <ac:picMkLst>
            <pc:docMk/>
            <pc:sldMk cId="476448419" sldId="466"/>
            <ac:picMk id="5" creationId="{A52A7536-8AB3-4645-B85F-96B484E23546}"/>
          </ac:picMkLst>
        </pc:picChg>
      </pc:sldChg>
      <pc:sldChg chg="delSp modSp new mod ord">
        <pc:chgData name="Nathan Clouse" userId="60190519-0423-46ec-ac65-f82d83ecfd9c" providerId="ADAL" clId="{7F0FF9DF-4061-4156-B35A-9D445328F80F}" dt="2022-09-25T02:39:07.089" v="1470" actId="478"/>
        <pc:sldMkLst>
          <pc:docMk/>
          <pc:sldMk cId="1782641038" sldId="467"/>
        </pc:sldMkLst>
        <pc:spChg chg="mod">
          <ac:chgData name="Nathan Clouse" userId="60190519-0423-46ec-ac65-f82d83ecfd9c" providerId="ADAL" clId="{7F0FF9DF-4061-4156-B35A-9D445328F80F}" dt="2022-09-23T17:11:01.204" v="809" actId="20577"/>
          <ac:spMkLst>
            <pc:docMk/>
            <pc:sldMk cId="1782641038" sldId="467"/>
            <ac:spMk id="2" creationId="{8495219A-E6FF-8B64-863C-4E8AB97B1390}"/>
          </ac:spMkLst>
        </pc:spChg>
        <pc:spChg chg="mod">
          <ac:chgData name="Nathan Clouse" userId="60190519-0423-46ec-ac65-f82d83ecfd9c" providerId="ADAL" clId="{7F0FF9DF-4061-4156-B35A-9D445328F80F}" dt="2022-09-23T17:11:03.048" v="813" actId="20577"/>
          <ac:spMkLst>
            <pc:docMk/>
            <pc:sldMk cId="1782641038" sldId="467"/>
            <ac:spMk id="3" creationId="{F9EB69D8-50C5-8941-5746-737E7D2F2D8C}"/>
          </ac:spMkLst>
        </pc:spChg>
        <pc:picChg chg="del">
          <ac:chgData name="Nathan Clouse" userId="60190519-0423-46ec-ac65-f82d83ecfd9c" providerId="ADAL" clId="{7F0FF9DF-4061-4156-B35A-9D445328F80F}" dt="2022-09-25T02:39:07.089" v="1470" actId="478"/>
          <ac:picMkLst>
            <pc:docMk/>
            <pc:sldMk cId="1782641038" sldId="467"/>
            <ac:picMk id="7" creationId="{191E60D2-6743-36A6-6E38-663F77793F68}"/>
          </ac:picMkLst>
        </pc:picChg>
      </pc:sldChg>
      <pc:sldChg chg="modSp new mod">
        <pc:chgData name="Nathan Clouse" userId="60190519-0423-46ec-ac65-f82d83ecfd9c" providerId="ADAL" clId="{7F0FF9DF-4061-4156-B35A-9D445328F80F}" dt="2022-09-23T17:11:09.945" v="827" actId="20577"/>
        <pc:sldMkLst>
          <pc:docMk/>
          <pc:sldMk cId="2075755075" sldId="468"/>
        </pc:sldMkLst>
        <pc:spChg chg="mod">
          <ac:chgData name="Nathan Clouse" userId="60190519-0423-46ec-ac65-f82d83ecfd9c" providerId="ADAL" clId="{7F0FF9DF-4061-4156-B35A-9D445328F80F}" dt="2022-09-23T17:11:08.209" v="823" actId="20577"/>
          <ac:spMkLst>
            <pc:docMk/>
            <pc:sldMk cId="2075755075" sldId="468"/>
            <ac:spMk id="2" creationId="{4340AA00-C46A-D79D-EB52-846465DB919A}"/>
          </ac:spMkLst>
        </pc:spChg>
        <pc:spChg chg="mod">
          <ac:chgData name="Nathan Clouse" userId="60190519-0423-46ec-ac65-f82d83ecfd9c" providerId="ADAL" clId="{7F0FF9DF-4061-4156-B35A-9D445328F80F}" dt="2022-09-23T17:11:09.945" v="827" actId="20577"/>
          <ac:spMkLst>
            <pc:docMk/>
            <pc:sldMk cId="2075755075" sldId="468"/>
            <ac:spMk id="3" creationId="{8B449BB9-D8EE-71FB-A957-4CE4DBCFCE9F}"/>
          </ac:spMkLst>
        </pc:spChg>
      </pc:sldChg>
      <pc:sldChg chg="delSp modSp new mod ord">
        <pc:chgData name="Nathan Clouse" userId="60190519-0423-46ec-ac65-f82d83ecfd9c" providerId="ADAL" clId="{7F0FF9DF-4061-4156-B35A-9D445328F80F}" dt="2022-09-25T02:39:10.291" v="1471" actId="478"/>
        <pc:sldMkLst>
          <pc:docMk/>
          <pc:sldMk cId="799013327" sldId="469"/>
        </pc:sldMkLst>
        <pc:spChg chg="mod">
          <ac:chgData name="Nathan Clouse" userId="60190519-0423-46ec-ac65-f82d83ecfd9c" providerId="ADAL" clId="{7F0FF9DF-4061-4156-B35A-9D445328F80F}" dt="2022-09-23T17:11:46.392" v="843" actId="20577"/>
          <ac:spMkLst>
            <pc:docMk/>
            <pc:sldMk cId="799013327" sldId="469"/>
            <ac:spMk id="2" creationId="{C60C8125-600A-559B-E924-05BAEA82C81E}"/>
          </ac:spMkLst>
        </pc:spChg>
        <pc:spChg chg="mod">
          <ac:chgData name="Nathan Clouse" userId="60190519-0423-46ec-ac65-f82d83ecfd9c" providerId="ADAL" clId="{7F0FF9DF-4061-4156-B35A-9D445328F80F}" dt="2022-09-23T17:11:49.529" v="847" actId="20577"/>
          <ac:spMkLst>
            <pc:docMk/>
            <pc:sldMk cId="799013327" sldId="469"/>
            <ac:spMk id="3" creationId="{FB9AC4CF-7345-1309-3AE1-3BD6AF0F2D04}"/>
          </ac:spMkLst>
        </pc:spChg>
        <pc:picChg chg="del">
          <ac:chgData name="Nathan Clouse" userId="60190519-0423-46ec-ac65-f82d83ecfd9c" providerId="ADAL" clId="{7F0FF9DF-4061-4156-B35A-9D445328F80F}" dt="2022-09-25T02:39:10.291" v="1471" actId="478"/>
          <ac:picMkLst>
            <pc:docMk/>
            <pc:sldMk cId="799013327" sldId="469"/>
            <ac:picMk id="5" creationId="{E7B787D4-77D1-02C2-E254-CF5942C9CEE6}"/>
          </ac:picMkLst>
        </pc:picChg>
      </pc:sldChg>
      <pc:sldChg chg="modSp new del mod">
        <pc:chgData name="Nathan Clouse" userId="60190519-0423-46ec-ac65-f82d83ecfd9c" providerId="ADAL" clId="{7F0FF9DF-4061-4156-B35A-9D445328F80F}" dt="2022-09-24T17:03:14.874" v="1333" actId="47"/>
        <pc:sldMkLst>
          <pc:docMk/>
          <pc:sldMk cId="628956716" sldId="470"/>
        </pc:sldMkLst>
        <pc:spChg chg="mod">
          <ac:chgData name="Nathan Clouse" userId="60190519-0423-46ec-ac65-f82d83ecfd9c" providerId="ADAL" clId="{7F0FF9DF-4061-4156-B35A-9D445328F80F}" dt="2022-09-23T17:12:26.537" v="890" actId="20577"/>
          <ac:spMkLst>
            <pc:docMk/>
            <pc:sldMk cId="628956716" sldId="470"/>
            <ac:spMk id="2" creationId="{26BA46D3-1E9B-C992-28D5-AE0B5642747F}"/>
          </ac:spMkLst>
        </pc:spChg>
      </pc:sldChg>
      <pc:sldChg chg="delSp new mod ord modClrScheme chgLayout">
        <pc:chgData name="Nathan Clouse" userId="60190519-0423-46ec-ac65-f82d83ecfd9c" providerId="ADAL" clId="{7F0FF9DF-4061-4156-B35A-9D445328F80F}" dt="2022-09-24T02:37:29.779" v="978"/>
        <pc:sldMkLst>
          <pc:docMk/>
          <pc:sldMk cId="2192702123" sldId="471"/>
        </pc:sldMkLst>
        <pc:spChg chg="del">
          <ac:chgData name="Nathan Clouse" userId="60190519-0423-46ec-ac65-f82d83ecfd9c" providerId="ADAL" clId="{7F0FF9DF-4061-4156-B35A-9D445328F80F}" dt="2022-09-24T02:37:21.056" v="976" actId="700"/>
          <ac:spMkLst>
            <pc:docMk/>
            <pc:sldMk cId="2192702123" sldId="471"/>
            <ac:spMk id="2" creationId="{D25F40A0-98A3-9F49-7742-4E336BD0ACBA}"/>
          </ac:spMkLst>
        </pc:spChg>
        <pc:spChg chg="del">
          <ac:chgData name="Nathan Clouse" userId="60190519-0423-46ec-ac65-f82d83ecfd9c" providerId="ADAL" clId="{7F0FF9DF-4061-4156-B35A-9D445328F80F}" dt="2022-09-24T02:37:21.056" v="976" actId="700"/>
          <ac:spMkLst>
            <pc:docMk/>
            <pc:sldMk cId="2192702123" sldId="471"/>
            <ac:spMk id="3" creationId="{4B168AD5-9182-C844-B525-E7631DA98C3E}"/>
          </ac:spMkLst>
        </pc:spChg>
        <pc:spChg chg="del">
          <ac:chgData name="Nathan Clouse" userId="60190519-0423-46ec-ac65-f82d83ecfd9c" providerId="ADAL" clId="{7F0FF9DF-4061-4156-B35A-9D445328F80F}" dt="2022-09-24T02:37:21.056" v="976" actId="700"/>
          <ac:spMkLst>
            <pc:docMk/>
            <pc:sldMk cId="2192702123" sldId="471"/>
            <ac:spMk id="4" creationId="{E1D1CF04-CEDB-B760-59AF-838B2A3D3003}"/>
          </ac:spMkLst>
        </pc:spChg>
        <pc:spChg chg="del">
          <ac:chgData name="Nathan Clouse" userId="60190519-0423-46ec-ac65-f82d83ecfd9c" providerId="ADAL" clId="{7F0FF9DF-4061-4156-B35A-9D445328F80F}" dt="2022-09-24T02:37:21.056" v="976" actId="700"/>
          <ac:spMkLst>
            <pc:docMk/>
            <pc:sldMk cId="2192702123" sldId="471"/>
            <ac:spMk id="5" creationId="{7B9CCE0D-56EC-C093-1043-0294698145CE}"/>
          </ac:spMkLst>
        </pc:spChg>
        <pc:spChg chg="del">
          <ac:chgData name="Nathan Clouse" userId="60190519-0423-46ec-ac65-f82d83ecfd9c" providerId="ADAL" clId="{7F0FF9DF-4061-4156-B35A-9D445328F80F}" dt="2022-09-24T02:37:21.056" v="976" actId="700"/>
          <ac:spMkLst>
            <pc:docMk/>
            <pc:sldMk cId="2192702123" sldId="471"/>
            <ac:spMk id="6" creationId="{28FA622D-4974-234F-A462-D6FE94572123}"/>
          </ac:spMkLst>
        </pc:spChg>
      </pc:sldChg>
      <pc:sldChg chg="delSp add mod">
        <pc:chgData name="Nathan Clouse" userId="60190519-0423-46ec-ac65-f82d83ecfd9c" providerId="ADAL" clId="{7F0FF9DF-4061-4156-B35A-9D445328F80F}" dt="2022-09-25T02:41:00.424" v="1498" actId="478"/>
        <pc:sldMkLst>
          <pc:docMk/>
          <pc:sldMk cId="2617367873" sldId="472"/>
        </pc:sldMkLst>
        <pc:picChg chg="del">
          <ac:chgData name="Nathan Clouse" userId="60190519-0423-46ec-ac65-f82d83ecfd9c" providerId="ADAL" clId="{7F0FF9DF-4061-4156-B35A-9D445328F80F}" dt="2022-09-25T02:41:00.424" v="1498" actId="478"/>
          <ac:picMkLst>
            <pc:docMk/>
            <pc:sldMk cId="2617367873" sldId="472"/>
            <ac:picMk id="7" creationId="{ECF07822-E812-4C23-881E-22B4BF9EB20A}"/>
          </ac:picMkLst>
        </pc:picChg>
      </pc:sldChg>
      <pc:sldChg chg="addSp delSp modSp new mod ord modClrScheme chgLayout">
        <pc:chgData name="Nathan Clouse" userId="60190519-0423-46ec-ac65-f82d83ecfd9c" providerId="ADAL" clId="{7F0FF9DF-4061-4156-B35A-9D445328F80F}" dt="2022-09-24T16:40:32.045" v="1202"/>
        <pc:sldMkLst>
          <pc:docMk/>
          <pc:sldMk cId="188374700" sldId="473"/>
        </pc:sldMkLst>
        <pc:spChg chg="del">
          <ac:chgData name="Nathan Clouse" userId="60190519-0423-46ec-ac65-f82d83ecfd9c" providerId="ADAL" clId="{7F0FF9DF-4061-4156-B35A-9D445328F80F}" dt="2022-09-24T16:39:55.789" v="1189" actId="700"/>
          <ac:spMkLst>
            <pc:docMk/>
            <pc:sldMk cId="188374700" sldId="473"/>
            <ac:spMk id="2" creationId="{88CC5CC6-3819-8F86-8DC3-A705B63176C6}"/>
          </ac:spMkLst>
        </pc:spChg>
        <pc:spChg chg="del mod ord">
          <ac:chgData name="Nathan Clouse" userId="60190519-0423-46ec-ac65-f82d83ecfd9c" providerId="ADAL" clId="{7F0FF9DF-4061-4156-B35A-9D445328F80F}" dt="2022-09-24T16:39:55.789" v="1189" actId="700"/>
          <ac:spMkLst>
            <pc:docMk/>
            <pc:sldMk cId="188374700" sldId="473"/>
            <ac:spMk id="3" creationId="{91D9C000-2AAA-4E1B-452B-55A384E45E32}"/>
          </ac:spMkLst>
        </pc:spChg>
        <pc:spChg chg="add mod ord">
          <ac:chgData name="Nathan Clouse" userId="60190519-0423-46ec-ac65-f82d83ecfd9c" providerId="ADAL" clId="{7F0FF9DF-4061-4156-B35A-9D445328F80F}" dt="2022-09-24T16:39:59.006" v="1200" actId="20577"/>
          <ac:spMkLst>
            <pc:docMk/>
            <pc:sldMk cId="188374700" sldId="473"/>
            <ac:spMk id="4" creationId="{5668C3C1-6BEC-542C-01BF-3A09BC7E9E6B}"/>
          </ac:spMkLst>
        </pc:spChg>
      </pc:sldChg>
      <pc:sldChg chg="modSp add mod">
        <pc:chgData name="Nathan Clouse" userId="60190519-0423-46ec-ac65-f82d83ecfd9c" providerId="ADAL" clId="{7F0FF9DF-4061-4156-B35A-9D445328F80F}" dt="2022-09-24T16:41:34.230" v="1215" actId="20577"/>
        <pc:sldMkLst>
          <pc:docMk/>
          <pc:sldMk cId="902974358" sldId="474"/>
        </pc:sldMkLst>
        <pc:spChg chg="mod">
          <ac:chgData name="Nathan Clouse" userId="60190519-0423-46ec-ac65-f82d83ecfd9c" providerId="ADAL" clId="{7F0FF9DF-4061-4156-B35A-9D445328F80F}" dt="2022-09-24T16:41:34.230" v="1215" actId="20577"/>
          <ac:spMkLst>
            <pc:docMk/>
            <pc:sldMk cId="902974358" sldId="474"/>
            <ac:spMk id="4" creationId="{5668C3C1-6BEC-542C-01BF-3A09BC7E9E6B}"/>
          </ac:spMkLst>
        </pc:spChg>
      </pc:sldChg>
      <pc:sldChg chg="modSp add mod">
        <pc:chgData name="Nathan Clouse" userId="60190519-0423-46ec-ac65-f82d83ecfd9c" providerId="ADAL" clId="{7F0FF9DF-4061-4156-B35A-9D445328F80F}" dt="2022-09-24T16:43:13.284" v="1217"/>
        <pc:sldMkLst>
          <pc:docMk/>
          <pc:sldMk cId="2698143661" sldId="475"/>
        </pc:sldMkLst>
        <pc:spChg chg="mod">
          <ac:chgData name="Nathan Clouse" userId="60190519-0423-46ec-ac65-f82d83ecfd9c" providerId="ADAL" clId="{7F0FF9DF-4061-4156-B35A-9D445328F80F}" dt="2022-09-24T16:43:13.284" v="1217"/>
          <ac:spMkLst>
            <pc:docMk/>
            <pc:sldMk cId="2698143661" sldId="475"/>
            <ac:spMk id="4" creationId="{5668C3C1-6BEC-542C-01BF-3A09BC7E9E6B}"/>
          </ac:spMkLst>
        </pc:spChg>
      </pc:sldChg>
      <pc:sldChg chg="addSp delSp modSp new mod modClrScheme chgLayout">
        <pc:chgData name="Nathan Clouse" userId="60190519-0423-46ec-ac65-f82d83ecfd9c" providerId="ADAL" clId="{7F0FF9DF-4061-4156-B35A-9D445328F80F}" dt="2022-09-24T16:48:26.319" v="1242" actId="20577"/>
        <pc:sldMkLst>
          <pc:docMk/>
          <pc:sldMk cId="1866072218" sldId="476"/>
        </pc:sldMkLst>
        <pc:spChg chg="del">
          <ac:chgData name="Nathan Clouse" userId="60190519-0423-46ec-ac65-f82d83ecfd9c" providerId="ADAL" clId="{7F0FF9DF-4061-4156-B35A-9D445328F80F}" dt="2022-09-24T16:48:23.608" v="1233" actId="700"/>
          <ac:spMkLst>
            <pc:docMk/>
            <pc:sldMk cId="1866072218" sldId="476"/>
            <ac:spMk id="2" creationId="{7C4931CF-9677-1220-EE88-7FBE1F274DFA}"/>
          </ac:spMkLst>
        </pc:spChg>
        <pc:spChg chg="del mod ord">
          <ac:chgData name="Nathan Clouse" userId="60190519-0423-46ec-ac65-f82d83ecfd9c" providerId="ADAL" clId="{7F0FF9DF-4061-4156-B35A-9D445328F80F}" dt="2022-09-24T16:48:23.608" v="1233" actId="700"/>
          <ac:spMkLst>
            <pc:docMk/>
            <pc:sldMk cId="1866072218" sldId="476"/>
            <ac:spMk id="3" creationId="{97CBDFF9-457C-1D50-B94E-7C6725BDE388}"/>
          </ac:spMkLst>
        </pc:spChg>
        <pc:spChg chg="add mod ord">
          <ac:chgData name="Nathan Clouse" userId="60190519-0423-46ec-ac65-f82d83ecfd9c" providerId="ADAL" clId="{7F0FF9DF-4061-4156-B35A-9D445328F80F}" dt="2022-09-24T16:48:26.319" v="1242" actId="20577"/>
          <ac:spMkLst>
            <pc:docMk/>
            <pc:sldMk cId="1866072218" sldId="476"/>
            <ac:spMk id="4" creationId="{1FCA5AD9-9C16-B577-8D1C-AFCF1E3F964E}"/>
          </ac:spMkLst>
        </pc:spChg>
      </pc:sldChg>
      <pc:sldChg chg="addSp modSp new mod modClrScheme chgLayout">
        <pc:chgData name="Nathan Clouse" userId="60190519-0423-46ec-ac65-f82d83ecfd9c" providerId="ADAL" clId="{7F0FF9DF-4061-4156-B35A-9D445328F80F}" dt="2022-09-24T16:51:13.223" v="1251" actId="20577"/>
        <pc:sldMkLst>
          <pc:docMk/>
          <pc:sldMk cId="2190211205" sldId="477"/>
        </pc:sldMkLst>
        <pc:spChg chg="add mod">
          <ac:chgData name="Nathan Clouse" userId="60190519-0423-46ec-ac65-f82d83ecfd9c" providerId="ADAL" clId="{7F0FF9DF-4061-4156-B35A-9D445328F80F}" dt="2022-09-24T16:51:13.223" v="1251" actId="20577"/>
          <ac:spMkLst>
            <pc:docMk/>
            <pc:sldMk cId="2190211205" sldId="477"/>
            <ac:spMk id="2" creationId="{23EB37C2-FAA9-0309-87B7-FD656FB9EA00}"/>
          </ac:spMkLst>
        </pc:spChg>
      </pc:sldChg>
      <pc:sldChg chg="addSp delSp modSp add mod">
        <pc:chgData name="Nathan Clouse" userId="60190519-0423-46ec-ac65-f82d83ecfd9c" providerId="ADAL" clId="{7F0FF9DF-4061-4156-B35A-9D445328F80F}" dt="2022-09-25T02:43:08.725" v="1539" actId="17032"/>
        <pc:sldMkLst>
          <pc:docMk/>
          <pc:sldMk cId="1588455702" sldId="478"/>
        </pc:sldMkLst>
        <pc:spChg chg="add mod">
          <ac:chgData name="Nathan Clouse" userId="60190519-0423-46ec-ac65-f82d83ecfd9c" providerId="ADAL" clId="{7F0FF9DF-4061-4156-B35A-9D445328F80F}" dt="2022-09-25T02:43:08.725" v="1539" actId="17032"/>
          <ac:spMkLst>
            <pc:docMk/>
            <pc:sldMk cId="1588455702" sldId="478"/>
            <ac:spMk id="5" creationId="{98649643-0372-8563-BEC8-A6774C52A6C4}"/>
          </ac:spMkLst>
        </pc:spChg>
        <pc:picChg chg="del">
          <ac:chgData name="Nathan Clouse" userId="60190519-0423-46ec-ac65-f82d83ecfd9c" providerId="ADAL" clId="{7F0FF9DF-4061-4156-B35A-9D445328F80F}" dt="2022-09-25T02:42:12.968" v="1503" actId="478"/>
          <ac:picMkLst>
            <pc:docMk/>
            <pc:sldMk cId="1588455702" sldId="478"/>
            <ac:picMk id="4" creationId="{F4302CF7-B0E9-766E-BECA-A753A0DB1DF4}"/>
          </ac:picMkLst>
        </pc:picChg>
        <pc:picChg chg="add mod">
          <ac:chgData name="Nathan Clouse" userId="60190519-0423-46ec-ac65-f82d83ecfd9c" providerId="ADAL" clId="{7F0FF9DF-4061-4156-B35A-9D445328F80F}" dt="2022-09-25T02:42:23.467" v="1506" actId="1076"/>
          <ac:picMkLst>
            <pc:docMk/>
            <pc:sldMk cId="1588455702" sldId="478"/>
            <ac:picMk id="7" creationId="{427605C9-C774-4008-BA1A-45E5C96AFE70}"/>
          </ac:picMkLst>
        </pc:picChg>
        <pc:picChg chg="mod">
          <ac:chgData name="Nathan Clouse" userId="60190519-0423-46ec-ac65-f82d83ecfd9c" providerId="ADAL" clId="{7F0FF9DF-4061-4156-B35A-9D445328F80F}" dt="2022-09-25T02:42:36.609" v="1535" actId="14100"/>
          <ac:picMkLst>
            <pc:docMk/>
            <pc:sldMk cId="1588455702" sldId="478"/>
            <ac:picMk id="8" creationId="{AD061907-4B8A-B1C6-28A2-AF8CB7102F6F}"/>
          </ac:picMkLst>
        </pc:picChg>
      </pc:sldChg>
      <pc:sldChg chg="addSp delSp modSp add mod">
        <pc:chgData name="Nathan Clouse" userId="60190519-0423-46ec-ac65-f82d83ecfd9c" providerId="ADAL" clId="{7F0FF9DF-4061-4156-B35A-9D445328F80F}" dt="2022-09-25T02:43:56.505" v="1550" actId="20577"/>
        <pc:sldMkLst>
          <pc:docMk/>
          <pc:sldMk cId="364794514" sldId="479"/>
        </pc:sldMkLst>
        <pc:spChg chg="mod">
          <ac:chgData name="Nathan Clouse" userId="60190519-0423-46ec-ac65-f82d83ecfd9c" providerId="ADAL" clId="{7F0FF9DF-4061-4156-B35A-9D445328F80F}" dt="2022-09-25T02:43:56.505" v="1550" actId="20577"/>
          <ac:spMkLst>
            <pc:docMk/>
            <pc:sldMk cId="364794514" sldId="479"/>
            <ac:spMk id="3" creationId="{027BC9A8-F1A3-456F-CF4F-8AD1DDE4830D}"/>
          </ac:spMkLst>
        </pc:spChg>
        <pc:spChg chg="add mod">
          <ac:chgData name="Nathan Clouse" userId="60190519-0423-46ec-ac65-f82d83ecfd9c" providerId="ADAL" clId="{7F0FF9DF-4061-4156-B35A-9D445328F80F}" dt="2022-09-25T02:43:46.835" v="1548" actId="1076"/>
          <ac:spMkLst>
            <pc:docMk/>
            <pc:sldMk cId="364794514" sldId="479"/>
            <ac:spMk id="8" creationId="{DA78DDFE-672F-464F-2D7B-8252F2F7AE6B}"/>
          </ac:spMkLst>
        </pc:spChg>
        <pc:picChg chg="del">
          <ac:chgData name="Nathan Clouse" userId="60190519-0423-46ec-ac65-f82d83ecfd9c" providerId="ADAL" clId="{7F0FF9DF-4061-4156-B35A-9D445328F80F}" dt="2022-09-25T02:42:48.400" v="1537" actId="478"/>
          <ac:picMkLst>
            <pc:docMk/>
            <pc:sldMk cId="364794514" sldId="479"/>
            <ac:picMk id="4" creationId="{F4302CF7-B0E9-766E-BECA-A753A0DB1DF4}"/>
          </ac:picMkLst>
        </pc:picChg>
        <pc:picChg chg="mod">
          <ac:chgData name="Nathan Clouse" userId="60190519-0423-46ec-ac65-f82d83ecfd9c" providerId="ADAL" clId="{7F0FF9DF-4061-4156-B35A-9D445328F80F}" dt="2022-09-25T02:42:50.846" v="1538" actId="1076"/>
          <ac:picMkLst>
            <pc:docMk/>
            <pc:sldMk cId="364794514" sldId="479"/>
            <ac:picMk id="6" creationId="{34F54FAD-E91C-8607-E9D2-8A7798A7AA29}"/>
          </ac:picMkLst>
        </pc:picChg>
        <pc:picChg chg="add mod">
          <ac:chgData name="Nathan Clouse" userId="60190519-0423-46ec-ac65-f82d83ecfd9c" providerId="ADAL" clId="{7F0FF9DF-4061-4156-B35A-9D445328F80F}" dt="2022-09-25T02:43:35.691" v="1546" actId="1076"/>
          <ac:picMkLst>
            <pc:docMk/>
            <pc:sldMk cId="364794514" sldId="479"/>
            <ac:picMk id="7" creationId="{AF27E732-2017-3ACE-9459-148F2DB8FDE5}"/>
          </ac:picMkLst>
        </pc:picChg>
      </pc:sldChg>
      <pc:sldChg chg="addSp delSp modSp add mod">
        <pc:chgData name="Nathan Clouse" userId="60190519-0423-46ec-ac65-f82d83ecfd9c" providerId="ADAL" clId="{7F0FF9DF-4061-4156-B35A-9D445328F80F}" dt="2022-09-25T02:46:06.706" v="1621" actId="1076"/>
        <pc:sldMkLst>
          <pc:docMk/>
          <pc:sldMk cId="1974767265" sldId="480"/>
        </pc:sldMkLst>
        <pc:spChg chg="del mod">
          <ac:chgData name="Nathan Clouse" userId="60190519-0423-46ec-ac65-f82d83ecfd9c" providerId="ADAL" clId="{7F0FF9DF-4061-4156-B35A-9D445328F80F}" dt="2022-09-25T02:45:53.993" v="1576" actId="478"/>
          <ac:spMkLst>
            <pc:docMk/>
            <pc:sldMk cId="1974767265" sldId="480"/>
            <ac:spMk id="3" creationId="{027BC9A8-F1A3-456F-CF4F-8AD1DDE4830D}"/>
          </ac:spMkLst>
        </pc:spChg>
        <pc:spChg chg="add mod">
          <ac:chgData name="Nathan Clouse" userId="60190519-0423-46ec-ac65-f82d83ecfd9c" providerId="ADAL" clId="{7F0FF9DF-4061-4156-B35A-9D445328F80F}" dt="2022-09-25T02:46:00.249" v="1619" actId="1037"/>
          <ac:spMkLst>
            <pc:docMk/>
            <pc:sldMk cId="1974767265" sldId="480"/>
            <ac:spMk id="5" creationId="{73800E07-44D1-E0C3-0242-11BEF0026EF6}"/>
          </ac:spMkLst>
        </pc:spChg>
        <pc:picChg chg="del">
          <ac:chgData name="Nathan Clouse" userId="60190519-0423-46ec-ac65-f82d83ecfd9c" providerId="ADAL" clId="{7F0FF9DF-4061-4156-B35A-9D445328F80F}" dt="2022-09-25T02:45:21.840" v="1562" actId="478"/>
          <ac:picMkLst>
            <pc:docMk/>
            <pc:sldMk cId="1974767265" sldId="480"/>
            <ac:picMk id="4" creationId="{F4302CF7-B0E9-766E-BECA-A753A0DB1DF4}"/>
          </ac:picMkLst>
        </pc:picChg>
        <pc:picChg chg="mod">
          <ac:chgData name="Nathan Clouse" userId="60190519-0423-46ec-ac65-f82d83ecfd9c" providerId="ADAL" clId="{7F0FF9DF-4061-4156-B35A-9D445328F80F}" dt="2022-09-25T02:46:00.249" v="1619" actId="1037"/>
          <ac:picMkLst>
            <pc:docMk/>
            <pc:sldMk cId="1974767265" sldId="480"/>
            <ac:picMk id="6" creationId="{AB4B5BA9-DF93-D54F-5A8B-A80EA80E2115}"/>
          </ac:picMkLst>
        </pc:picChg>
        <pc:picChg chg="add del mod">
          <ac:chgData name="Nathan Clouse" userId="60190519-0423-46ec-ac65-f82d83ecfd9c" providerId="ADAL" clId="{7F0FF9DF-4061-4156-B35A-9D445328F80F}" dt="2022-09-25T02:45:29.890" v="1567"/>
          <ac:picMkLst>
            <pc:docMk/>
            <pc:sldMk cId="1974767265" sldId="480"/>
            <ac:picMk id="8" creationId="{69C7C270-6053-0A19-5982-E61D090D8B22}"/>
          </ac:picMkLst>
        </pc:picChg>
        <pc:picChg chg="add del mod">
          <ac:chgData name="Nathan Clouse" userId="60190519-0423-46ec-ac65-f82d83ecfd9c" providerId="ADAL" clId="{7F0FF9DF-4061-4156-B35A-9D445328F80F}" dt="2022-09-25T02:45:33.569" v="1569"/>
          <ac:picMkLst>
            <pc:docMk/>
            <pc:sldMk cId="1974767265" sldId="480"/>
            <ac:picMk id="10" creationId="{19F7D1A5-336F-49CB-E82B-2AC4E6F5A511}"/>
          </ac:picMkLst>
        </pc:picChg>
        <pc:picChg chg="add del mod">
          <ac:chgData name="Nathan Clouse" userId="60190519-0423-46ec-ac65-f82d83ecfd9c" providerId="ADAL" clId="{7F0FF9DF-4061-4156-B35A-9D445328F80F}" dt="2022-09-25T02:45:37.793" v="1571"/>
          <ac:picMkLst>
            <pc:docMk/>
            <pc:sldMk cId="1974767265" sldId="480"/>
            <ac:picMk id="12" creationId="{767A3001-1BBC-80C2-8125-1C6F74DF221B}"/>
          </ac:picMkLst>
        </pc:picChg>
        <pc:picChg chg="add mod">
          <ac:chgData name="Nathan Clouse" userId="60190519-0423-46ec-ac65-f82d83ecfd9c" providerId="ADAL" clId="{7F0FF9DF-4061-4156-B35A-9D445328F80F}" dt="2022-09-25T02:46:06.706" v="1621" actId="1076"/>
          <ac:picMkLst>
            <pc:docMk/>
            <pc:sldMk cId="1974767265" sldId="480"/>
            <ac:picMk id="14" creationId="{25D6A1B7-7EB2-8183-3200-F4AFAA94E138}"/>
          </ac:picMkLst>
        </pc:picChg>
      </pc:sldChg>
      <pc:sldChg chg="addSp delSp modSp add mod">
        <pc:chgData name="Nathan Clouse" userId="60190519-0423-46ec-ac65-f82d83ecfd9c" providerId="ADAL" clId="{7F0FF9DF-4061-4156-B35A-9D445328F80F}" dt="2022-09-25T02:47:15.920" v="1663" actId="1038"/>
        <pc:sldMkLst>
          <pc:docMk/>
          <pc:sldMk cId="2156251710" sldId="481"/>
        </pc:sldMkLst>
        <pc:spChg chg="del">
          <ac:chgData name="Nathan Clouse" userId="60190519-0423-46ec-ac65-f82d83ecfd9c" providerId="ADAL" clId="{7F0FF9DF-4061-4156-B35A-9D445328F80F}" dt="2022-09-25T02:46:15.954" v="1622" actId="478"/>
          <ac:spMkLst>
            <pc:docMk/>
            <pc:sldMk cId="2156251710" sldId="481"/>
            <ac:spMk id="3" creationId="{027BC9A8-F1A3-456F-CF4F-8AD1DDE4830D}"/>
          </ac:spMkLst>
        </pc:spChg>
        <pc:spChg chg="add mod ord">
          <ac:chgData name="Nathan Clouse" userId="60190519-0423-46ec-ac65-f82d83ecfd9c" providerId="ADAL" clId="{7F0FF9DF-4061-4156-B35A-9D445328F80F}" dt="2022-09-25T02:47:08.576" v="1639" actId="166"/>
          <ac:spMkLst>
            <pc:docMk/>
            <pc:sldMk cId="2156251710" sldId="481"/>
            <ac:spMk id="5" creationId="{3C1F84EB-2583-29AB-20AB-23A830756DA0}"/>
          </ac:spMkLst>
        </pc:spChg>
        <pc:spChg chg="add del mod">
          <ac:chgData name="Nathan Clouse" userId="60190519-0423-46ec-ac65-f82d83ecfd9c" providerId="ADAL" clId="{7F0FF9DF-4061-4156-B35A-9D445328F80F}" dt="2022-09-25T02:46:17.985" v="1623" actId="478"/>
          <ac:spMkLst>
            <pc:docMk/>
            <pc:sldMk cId="2156251710" sldId="481"/>
            <ac:spMk id="8" creationId="{6D184F6F-B0B7-B9BD-0C8E-27E7E85BC5F3}"/>
          </ac:spMkLst>
        </pc:spChg>
        <pc:picChg chg="del">
          <ac:chgData name="Nathan Clouse" userId="60190519-0423-46ec-ac65-f82d83ecfd9c" providerId="ADAL" clId="{7F0FF9DF-4061-4156-B35A-9D445328F80F}" dt="2022-09-25T02:45:19.272" v="1561" actId="478"/>
          <ac:picMkLst>
            <pc:docMk/>
            <pc:sldMk cId="2156251710" sldId="481"/>
            <ac:picMk id="4" creationId="{F4302CF7-B0E9-766E-BECA-A753A0DB1DF4}"/>
          </ac:picMkLst>
        </pc:picChg>
        <pc:picChg chg="mod ord">
          <ac:chgData name="Nathan Clouse" userId="60190519-0423-46ec-ac65-f82d83ecfd9c" providerId="ADAL" clId="{7F0FF9DF-4061-4156-B35A-9D445328F80F}" dt="2022-09-25T02:47:08.576" v="1639" actId="166"/>
          <ac:picMkLst>
            <pc:docMk/>
            <pc:sldMk cId="2156251710" sldId="481"/>
            <ac:picMk id="6" creationId="{F46DF598-8E31-783C-244D-EF5A962AC8B2}"/>
          </ac:picMkLst>
        </pc:picChg>
        <pc:picChg chg="add del mod">
          <ac:chgData name="Nathan Clouse" userId="60190519-0423-46ec-ac65-f82d83ecfd9c" providerId="ADAL" clId="{7F0FF9DF-4061-4156-B35A-9D445328F80F}" dt="2022-09-25T02:46:37.737" v="1628"/>
          <ac:picMkLst>
            <pc:docMk/>
            <pc:sldMk cId="2156251710" sldId="481"/>
            <ac:picMk id="10" creationId="{DAAD22AB-E082-5BB1-5FBE-9F12D90DCBF4}"/>
          </ac:picMkLst>
        </pc:picChg>
        <pc:picChg chg="add mod">
          <ac:chgData name="Nathan Clouse" userId="60190519-0423-46ec-ac65-f82d83ecfd9c" providerId="ADAL" clId="{7F0FF9DF-4061-4156-B35A-9D445328F80F}" dt="2022-09-25T02:47:15.920" v="1663" actId="1038"/>
          <ac:picMkLst>
            <pc:docMk/>
            <pc:sldMk cId="2156251710" sldId="481"/>
            <ac:picMk id="12" creationId="{328B05A6-7B3A-B321-E41C-CB7E5F7559FF}"/>
          </ac:picMkLst>
        </pc:picChg>
      </pc:sldChg>
      <pc:sldChg chg="addSp delSp modSp add mod">
        <pc:chgData name="Nathan Clouse" userId="60190519-0423-46ec-ac65-f82d83ecfd9c" providerId="ADAL" clId="{7F0FF9DF-4061-4156-B35A-9D445328F80F}" dt="2022-09-25T02:47:37.750" v="1694" actId="1076"/>
        <pc:sldMkLst>
          <pc:docMk/>
          <pc:sldMk cId="1732743617" sldId="482"/>
        </pc:sldMkLst>
        <pc:spChg chg="del">
          <ac:chgData name="Nathan Clouse" userId="60190519-0423-46ec-ac65-f82d83ecfd9c" providerId="ADAL" clId="{7F0FF9DF-4061-4156-B35A-9D445328F80F}" dt="2022-09-25T02:46:22.170" v="1624" actId="478"/>
          <ac:spMkLst>
            <pc:docMk/>
            <pc:sldMk cId="1732743617" sldId="482"/>
            <ac:spMk id="3" creationId="{027BC9A8-F1A3-456F-CF4F-8AD1DDE4830D}"/>
          </ac:spMkLst>
        </pc:spChg>
        <pc:spChg chg="add del mod">
          <ac:chgData name="Nathan Clouse" userId="60190519-0423-46ec-ac65-f82d83ecfd9c" providerId="ADAL" clId="{7F0FF9DF-4061-4156-B35A-9D445328F80F}" dt="2022-09-25T02:44:39.497" v="1554" actId="478"/>
          <ac:spMkLst>
            <pc:docMk/>
            <pc:sldMk cId="1732743617" sldId="482"/>
            <ac:spMk id="5" creationId="{A3FCE590-814C-D5F1-E364-AB3FE53781AB}"/>
          </ac:spMkLst>
        </pc:spChg>
        <pc:spChg chg="add mod">
          <ac:chgData name="Nathan Clouse" userId="60190519-0423-46ec-ac65-f82d83ecfd9c" providerId="ADAL" clId="{7F0FF9DF-4061-4156-B35A-9D445328F80F}" dt="2022-09-25T02:47:37.750" v="1694" actId="1076"/>
          <ac:spMkLst>
            <pc:docMk/>
            <pc:sldMk cId="1732743617" sldId="482"/>
            <ac:spMk id="7" creationId="{3C7ECD5F-2961-189C-79F5-47EAB3001D67}"/>
          </ac:spMkLst>
        </pc:spChg>
        <pc:spChg chg="add del mod">
          <ac:chgData name="Nathan Clouse" userId="60190519-0423-46ec-ac65-f82d83ecfd9c" providerId="ADAL" clId="{7F0FF9DF-4061-4156-B35A-9D445328F80F}" dt="2022-09-25T02:46:24.745" v="1625" actId="478"/>
          <ac:spMkLst>
            <pc:docMk/>
            <pc:sldMk cId="1732743617" sldId="482"/>
            <ac:spMk id="9" creationId="{AFF8CDFA-A0B9-095A-5C63-C91B01232499}"/>
          </ac:spMkLst>
        </pc:spChg>
        <pc:picChg chg="del">
          <ac:chgData name="Nathan Clouse" userId="60190519-0423-46ec-ac65-f82d83ecfd9c" providerId="ADAL" clId="{7F0FF9DF-4061-4156-B35A-9D445328F80F}" dt="2022-09-25T02:45:17.344" v="1560" actId="478"/>
          <ac:picMkLst>
            <pc:docMk/>
            <pc:sldMk cId="1732743617" sldId="482"/>
            <ac:picMk id="4" creationId="{F4302CF7-B0E9-766E-BECA-A753A0DB1DF4}"/>
          </ac:picMkLst>
        </pc:picChg>
        <pc:picChg chg="mod">
          <ac:chgData name="Nathan Clouse" userId="60190519-0423-46ec-ac65-f82d83ecfd9c" providerId="ADAL" clId="{7F0FF9DF-4061-4156-B35A-9D445328F80F}" dt="2022-09-25T02:47:36.160" v="1693" actId="14100"/>
          <ac:picMkLst>
            <pc:docMk/>
            <pc:sldMk cId="1732743617" sldId="482"/>
            <ac:picMk id="6" creationId="{60F30A5F-EBB7-6CA1-7425-C473625701DE}"/>
          </ac:picMkLst>
        </pc:picChg>
        <pc:picChg chg="add mod">
          <ac:chgData name="Nathan Clouse" userId="60190519-0423-46ec-ac65-f82d83ecfd9c" providerId="ADAL" clId="{7F0FF9DF-4061-4156-B35A-9D445328F80F}" dt="2022-09-25T02:47:26.434" v="1668" actId="1076"/>
          <ac:picMkLst>
            <pc:docMk/>
            <pc:sldMk cId="1732743617" sldId="482"/>
            <ac:picMk id="11" creationId="{47DE12EC-4496-8B5B-C728-7466CB618119}"/>
          </ac:picMkLst>
        </pc:picChg>
      </pc:sldChg>
      <pc:sldChg chg="delSp modSp add mod">
        <pc:chgData name="Nathan Clouse" userId="60190519-0423-46ec-ac65-f82d83ecfd9c" providerId="ADAL" clId="{7F0FF9DF-4061-4156-B35A-9D445328F80F}" dt="2022-09-25T02:40:36.568" v="1492" actId="478"/>
        <pc:sldMkLst>
          <pc:docMk/>
          <pc:sldMk cId="1575846560" sldId="483"/>
        </pc:sldMkLst>
        <pc:spChg chg="mod">
          <ac:chgData name="Nathan Clouse" userId="60190519-0423-46ec-ac65-f82d83ecfd9c" providerId="ADAL" clId="{7F0FF9DF-4061-4156-B35A-9D445328F80F}" dt="2022-09-24T17:00:16.712" v="1332" actId="33524"/>
          <ac:spMkLst>
            <pc:docMk/>
            <pc:sldMk cId="1575846560" sldId="483"/>
            <ac:spMk id="3" creationId="{080C98B9-48D5-2465-A85E-339A7E769D02}"/>
          </ac:spMkLst>
        </pc:spChg>
        <pc:picChg chg="del">
          <ac:chgData name="Nathan Clouse" userId="60190519-0423-46ec-ac65-f82d83ecfd9c" providerId="ADAL" clId="{7F0FF9DF-4061-4156-B35A-9D445328F80F}" dt="2022-09-25T02:40:36.568" v="1492" actId="478"/>
          <ac:picMkLst>
            <pc:docMk/>
            <pc:sldMk cId="1575846560" sldId="483"/>
            <ac:picMk id="5" creationId="{AEF777F9-A6DF-9F0F-B1A1-411AE8B25EF2}"/>
          </ac:picMkLst>
        </pc:picChg>
      </pc:sldChg>
      <pc:sldChg chg="delSp add mod">
        <pc:chgData name="Nathan Clouse" userId="60190519-0423-46ec-ac65-f82d83ecfd9c" providerId="ADAL" clId="{7F0FF9DF-4061-4156-B35A-9D445328F80F}" dt="2022-09-25T02:40:38.945" v="1493" actId="478"/>
        <pc:sldMkLst>
          <pc:docMk/>
          <pc:sldMk cId="3943588074" sldId="484"/>
        </pc:sldMkLst>
        <pc:picChg chg="del">
          <ac:chgData name="Nathan Clouse" userId="60190519-0423-46ec-ac65-f82d83ecfd9c" providerId="ADAL" clId="{7F0FF9DF-4061-4156-B35A-9D445328F80F}" dt="2022-09-25T02:40:38.945" v="1493" actId="478"/>
          <ac:picMkLst>
            <pc:docMk/>
            <pc:sldMk cId="3943588074" sldId="484"/>
            <ac:picMk id="6" creationId="{4FB2585F-0EEC-BC5E-988C-87F904DD448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F557E5C-4740-450E-C84A-8B3D6B86E7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501A24-5407-A547-A2D5-C789DDC116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092FC-22A0-4A80-8D5B-07FE016F376E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26542-FD57-1A4B-8673-EF541815AD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7CCA1-4B25-74D7-A2C8-81C9D9BB0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0FC17-94AF-4241-9B67-2E1DB9C92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70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Helvetica Neue"/>
      </a:defRPr>
    </a:lvl1pPr>
    <a:lvl2pPr indent="228600" latinLnBrk="0">
      <a:defRPr sz="1200">
        <a:latin typeface="+mj-lt"/>
        <a:ea typeface="+mj-ea"/>
        <a:cs typeface="+mj-cs"/>
        <a:sym typeface="Helvetica Neue"/>
      </a:defRPr>
    </a:lvl2pPr>
    <a:lvl3pPr indent="457200" latinLnBrk="0">
      <a:defRPr sz="1200">
        <a:latin typeface="+mj-lt"/>
        <a:ea typeface="+mj-ea"/>
        <a:cs typeface="+mj-cs"/>
        <a:sym typeface="Helvetica Neue"/>
      </a:defRPr>
    </a:lvl3pPr>
    <a:lvl4pPr indent="685800" latinLnBrk="0">
      <a:defRPr sz="1200">
        <a:latin typeface="+mj-lt"/>
        <a:ea typeface="+mj-ea"/>
        <a:cs typeface="+mj-cs"/>
        <a:sym typeface="Helvetica Neue"/>
      </a:defRPr>
    </a:lvl4pPr>
    <a:lvl5pPr indent="914400" latinLnBrk="0">
      <a:defRPr sz="1200">
        <a:latin typeface="+mj-lt"/>
        <a:ea typeface="+mj-ea"/>
        <a:cs typeface="+mj-cs"/>
        <a:sym typeface="Helvetica Neue"/>
      </a:defRPr>
    </a:lvl5pPr>
    <a:lvl6pPr indent="1143000" latinLnBrk="0">
      <a:defRPr sz="1200">
        <a:latin typeface="+mj-lt"/>
        <a:ea typeface="+mj-ea"/>
        <a:cs typeface="+mj-cs"/>
        <a:sym typeface="Helvetica Neue"/>
      </a:defRPr>
    </a:lvl6pPr>
    <a:lvl7pPr indent="1371600" latinLnBrk="0">
      <a:defRPr sz="1200">
        <a:latin typeface="+mj-lt"/>
        <a:ea typeface="+mj-ea"/>
        <a:cs typeface="+mj-cs"/>
        <a:sym typeface="Helvetica Neue"/>
      </a:defRPr>
    </a:lvl7pPr>
    <a:lvl8pPr indent="1600200" latinLnBrk="0">
      <a:defRPr sz="1200">
        <a:latin typeface="+mj-lt"/>
        <a:ea typeface="+mj-ea"/>
        <a:cs typeface="+mj-cs"/>
        <a:sym typeface="Helvetica Neue"/>
      </a:defRPr>
    </a:lvl8pPr>
    <a:lvl9pPr indent="1828800" latinLnBrk="0">
      <a:defRPr sz="1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https://allaboutdynamic.com/2020/07/07/runas-function-method-in-dynamics-365-finance-operations/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07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03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0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https://jatomas.com/en/2020/05/02/dark-mode-visual-studio-x-code-editor/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4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https://jatomas.com/en/2020/05/02/dark-mode-visual-studio-x-code-editor/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91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https://jatomas.com/en/2020/05/02/dark-mode-visual-studio-x-code-editor/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51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https://jatomas.com/en/2020/05/02/dark-mode-visual-studio-x-code-editor/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78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https://allaboutdynamic.com/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37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https://blog.simonw.se/getting-an-access-token-for-azuread-using-powershell-and-device-login-flow/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23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https://blog.simonw.se/getting-an-access-token-for-azuread-using-powershell-and-device-login-flow/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63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29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http://www.atomicax.com/article/d365fotools-and-vs2017-manhattan-project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30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http://www.atomicax.com/article/d365fotools-and-vs2017-manhattan-project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8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http://www.atomicax.com/article/d365fotools-and-vs2017-manhattan-project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21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7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>
            <a:extLst>
              <a:ext uri="{FF2B5EF4-FFF2-40B4-BE49-F238E27FC236}">
                <a16:creationId xmlns:a16="http://schemas.microsoft.com/office/drawing/2014/main" id="{0DE49C6E-AD26-4D7B-11C2-94541D39FC41}"/>
              </a:ext>
            </a:extLst>
          </p:cNvPr>
          <p:cNvGrpSpPr/>
          <p:nvPr userDrawn="1"/>
        </p:nvGrpSpPr>
        <p:grpSpPr>
          <a:xfrm>
            <a:off x="5244091" y="-22860"/>
            <a:ext cx="6947910" cy="6903721"/>
            <a:chOff x="27708" y="0"/>
            <a:chExt cx="6947908" cy="6858001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E787B046-7824-D304-C647-6BCBE68C719F}"/>
                </a:ext>
              </a:extLst>
            </p:cNvPr>
            <p:cNvSpPr/>
            <p:nvPr/>
          </p:nvSpPr>
          <p:spPr>
            <a:xfrm>
              <a:off x="202793" y="0"/>
              <a:ext cx="6772823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17A23D6D-B470-1FA6-693B-A6C194BDEF22}"/>
                </a:ext>
              </a:extLst>
            </p:cNvPr>
            <p:cNvSpPr/>
            <p:nvPr/>
          </p:nvSpPr>
          <p:spPr>
            <a:xfrm>
              <a:off x="27708" y="0"/>
              <a:ext cx="313170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3738704-61A8-4A72-2FF1-02AB5E9668A3}"/>
                </a:ext>
              </a:extLst>
            </p:cNvPr>
            <p:cNvSpPr/>
            <p:nvPr/>
          </p:nvSpPr>
          <p:spPr>
            <a:xfrm>
              <a:off x="3967772" y="353109"/>
              <a:ext cx="3004401" cy="10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702" y="0"/>
                  </a:lnTo>
                  <a:lnTo>
                    <a:pt x="3365" y="44"/>
                  </a:lnTo>
                  <a:lnTo>
                    <a:pt x="3037" y="174"/>
                  </a:lnTo>
                  <a:lnTo>
                    <a:pt x="2718" y="386"/>
                  </a:lnTo>
                  <a:lnTo>
                    <a:pt x="2410" y="676"/>
                  </a:lnTo>
                  <a:lnTo>
                    <a:pt x="2115" y="1040"/>
                  </a:lnTo>
                  <a:lnTo>
                    <a:pt x="1834" y="1474"/>
                  </a:lnTo>
                  <a:lnTo>
                    <a:pt x="1567" y="1976"/>
                  </a:lnTo>
                  <a:lnTo>
                    <a:pt x="1317" y="2540"/>
                  </a:lnTo>
                  <a:lnTo>
                    <a:pt x="1084" y="3163"/>
                  </a:lnTo>
                  <a:lnTo>
                    <a:pt x="871" y="3842"/>
                  </a:lnTo>
                  <a:lnTo>
                    <a:pt x="677" y="4571"/>
                  </a:lnTo>
                  <a:lnTo>
                    <a:pt x="505" y="5349"/>
                  </a:lnTo>
                  <a:lnTo>
                    <a:pt x="356" y="6170"/>
                  </a:lnTo>
                  <a:lnTo>
                    <a:pt x="232" y="7031"/>
                  </a:lnTo>
                  <a:lnTo>
                    <a:pt x="132" y="7929"/>
                  </a:lnTo>
                  <a:lnTo>
                    <a:pt x="60" y="8859"/>
                  </a:lnTo>
                  <a:lnTo>
                    <a:pt x="15" y="9817"/>
                  </a:lnTo>
                  <a:lnTo>
                    <a:pt x="0" y="10800"/>
                  </a:lnTo>
                  <a:lnTo>
                    <a:pt x="15" y="11783"/>
                  </a:lnTo>
                  <a:lnTo>
                    <a:pt x="60" y="12741"/>
                  </a:lnTo>
                  <a:lnTo>
                    <a:pt x="132" y="13671"/>
                  </a:lnTo>
                  <a:lnTo>
                    <a:pt x="232" y="14569"/>
                  </a:lnTo>
                  <a:lnTo>
                    <a:pt x="356" y="15430"/>
                  </a:lnTo>
                  <a:lnTo>
                    <a:pt x="505" y="16251"/>
                  </a:lnTo>
                  <a:lnTo>
                    <a:pt x="677" y="17028"/>
                  </a:lnTo>
                  <a:lnTo>
                    <a:pt x="871" y="17758"/>
                  </a:lnTo>
                  <a:lnTo>
                    <a:pt x="1084" y="18437"/>
                  </a:lnTo>
                  <a:lnTo>
                    <a:pt x="1317" y="19060"/>
                  </a:lnTo>
                  <a:lnTo>
                    <a:pt x="1567" y="19624"/>
                  </a:lnTo>
                  <a:lnTo>
                    <a:pt x="1834" y="20126"/>
                  </a:lnTo>
                  <a:lnTo>
                    <a:pt x="2115" y="20560"/>
                  </a:lnTo>
                  <a:lnTo>
                    <a:pt x="2410" y="20924"/>
                  </a:lnTo>
                  <a:lnTo>
                    <a:pt x="2718" y="21214"/>
                  </a:lnTo>
                  <a:lnTo>
                    <a:pt x="3037" y="21426"/>
                  </a:lnTo>
                  <a:lnTo>
                    <a:pt x="3365" y="21556"/>
                  </a:lnTo>
                  <a:lnTo>
                    <a:pt x="370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1" name="object 28">
            <a:extLst>
              <a:ext uri="{FF2B5EF4-FFF2-40B4-BE49-F238E27FC236}">
                <a16:creationId xmlns:a16="http://schemas.microsoft.com/office/drawing/2014/main" id="{42D63D86-3F71-9DD4-09CD-8D007D652177}"/>
              </a:ext>
            </a:extLst>
          </p:cNvPr>
          <p:cNvSpPr txBox="1"/>
          <p:nvPr userDrawn="1"/>
        </p:nvSpPr>
        <p:spPr>
          <a:xfrm>
            <a:off x="10106304" y="1115025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pc="100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100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5DA7DB78-4353-FCDC-7E46-7FC7A8177AB5}"/>
              </a:ext>
            </a:extLst>
          </p:cNvPr>
          <p:cNvSpPr txBox="1">
            <a:spLocks/>
          </p:cNvSpPr>
          <p:nvPr userDrawn="1"/>
        </p:nvSpPr>
        <p:spPr>
          <a:xfrm>
            <a:off x="457200" y="541895"/>
            <a:ext cx="5283306" cy="72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080" indent="12700" hangingPunct="1">
              <a:lnSpc>
                <a:spcPct val="110000"/>
              </a:lnSpc>
              <a:spcBef>
                <a:spcPts val="100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100" b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2100" b="0" spc="10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</a:t>
            </a:r>
            <a:r>
              <a:rPr lang="en-US" sz="2100" b="0" spc="-40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Gathering  of</a:t>
            </a:r>
            <a:r>
              <a:rPr lang="en-US" sz="2100" b="0" spc="-10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2100" b="0" spc="-10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2100" b="0" spc="-10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2100" b="0" spc="-10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34" name="Text Placeholder 38">
            <a:extLst>
              <a:ext uri="{FF2B5EF4-FFF2-40B4-BE49-F238E27FC236}">
                <a16:creationId xmlns:a16="http://schemas.microsoft.com/office/drawing/2014/main" id="{EA0DBFF6-03E9-7BE4-C18A-A04D3A5A20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0080" y="1908993"/>
            <a:ext cx="5354637" cy="67710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4400" b="1" spc="-215" normalizeH="0" smtClean="0">
                <a:ln>
                  <a:noFill/>
                </a:ln>
                <a:solidFill>
                  <a:srgbClr val="7FBD42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700" fontAlgn="auto" hangingPunct="0">
              <a:spcBef>
                <a:spcPts val="100"/>
              </a:spcBef>
            </a:pPr>
            <a:r>
              <a:rPr lang="en-US"/>
              <a:t>Session Title</a:t>
            </a: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74453E69-DB16-355A-3A6D-28E72954E124}"/>
              </a:ext>
            </a:extLst>
          </p:cNvPr>
          <p:cNvSpPr txBox="1"/>
          <p:nvPr userDrawn="1"/>
        </p:nvSpPr>
        <p:spPr>
          <a:xfrm>
            <a:off x="457200" y="5669280"/>
            <a:ext cx="3108960" cy="597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pc="-69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90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pc="9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pc="65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pic>
        <p:nvPicPr>
          <p:cNvPr id="37" name="Image" descr="Image">
            <a:extLst>
              <a:ext uri="{FF2B5EF4-FFF2-40B4-BE49-F238E27FC236}">
                <a16:creationId xmlns:a16="http://schemas.microsoft.com/office/drawing/2014/main" id="{2E5A8851-0549-7839-72DF-F6F80346DA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0467" y="1792719"/>
            <a:ext cx="3516666" cy="3516666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1A7F6F3-FC0F-6679-BA1B-A3D923C9D4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5600" y="5482896"/>
            <a:ext cx="5486400" cy="1085850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algn="ctr"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algn="ctr"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algn="ctr"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algn="ctr"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Name, Title, Company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729D4CF7-7058-2E0D-ACEF-319FC53A8A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8600" y="1950852"/>
            <a:ext cx="3200400" cy="3200400"/>
          </a:xfrm>
          <a:prstGeom prst="ellipse">
            <a:avLst/>
          </a:prstGeom>
          <a:solidFill>
            <a:srgbClr val="AAB0BA"/>
          </a:solidFill>
          <a:ln w="57150">
            <a:solidFill>
              <a:srgbClr val="82C242"/>
            </a:solidFill>
          </a:ln>
        </p:spPr>
        <p:txBody>
          <a:bodyPr anchor="ctr" anchorCtr="0"/>
          <a:lstStyle>
            <a:lvl1pPr algn="ctr">
              <a:defRPr sz="3200"/>
            </a:lvl1pPr>
          </a:lstStyle>
          <a:p>
            <a:r>
              <a:rPr lang="en-US"/>
              <a:t>Click to insert your headshot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5DCB76-1F2D-27F9-2C8F-2B19BEE44B0D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/>
              <a:t>@ 2022 Dynamic Communities</a:t>
            </a:r>
          </a:p>
        </p:txBody>
      </p:sp>
      <p:sp>
        <p:nvSpPr>
          <p:cNvPr id="53" name="object 8">
            <a:extLst>
              <a:ext uri="{FF2B5EF4-FFF2-40B4-BE49-F238E27FC236}">
                <a16:creationId xmlns:a16="http://schemas.microsoft.com/office/drawing/2014/main" id="{1D4B51C5-441A-CC05-CA23-8256A5969791}"/>
              </a:ext>
            </a:extLst>
          </p:cNvPr>
          <p:cNvSpPr/>
          <p:nvPr userDrawn="1"/>
        </p:nvSpPr>
        <p:spPr>
          <a:xfrm>
            <a:off x="457200" y="1920240"/>
            <a:ext cx="94336" cy="64008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5" name="Picture 54" descr="Logo&#10;&#10;Description automatically generated with medium confidence">
            <a:extLst>
              <a:ext uri="{FF2B5EF4-FFF2-40B4-BE49-F238E27FC236}">
                <a16:creationId xmlns:a16="http://schemas.microsoft.com/office/drawing/2014/main" id="{E8200C82-82BC-B913-010D-03E392673AC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0" y="548640"/>
            <a:ext cx="2468880" cy="5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6952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>
            <a:extLst>
              <a:ext uri="{FF2B5EF4-FFF2-40B4-BE49-F238E27FC236}">
                <a16:creationId xmlns:a16="http://schemas.microsoft.com/office/drawing/2014/main" id="{0DE49C6E-AD26-4D7B-11C2-94541D39FC41}"/>
              </a:ext>
            </a:extLst>
          </p:cNvPr>
          <p:cNvGrpSpPr/>
          <p:nvPr userDrawn="1"/>
        </p:nvGrpSpPr>
        <p:grpSpPr>
          <a:xfrm>
            <a:off x="5244091" y="0"/>
            <a:ext cx="6947910" cy="6858002"/>
            <a:chOff x="27708" y="0"/>
            <a:chExt cx="6947908" cy="6858001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E787B046-7824-D304-C647-6BCBE68C719F}"/>
                </a:ext>
              </a:extLst>
            </p:cNvPr>
            <p:cNvSpPr/>
            <p:nvPr/>
          </p:nvSpPr>
          <p:spPr>
            <a:xfrm>
              <a:off x="202793" y="0"/>
              <a:ext cx="6772823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17A23D6D-B470-1FA6-693B-A6C194BDEF22}"/>
                </a:ext>
              </a:extLst>
            </p:cNvPr>
            <p:cNvSpPr/>
            <p:nvPr/>
          </p:nvSpPr>
          <p:spPr>
            <a:xfrm>
              <a:off x="27708" y="0"/>
              <a:ext cx="313170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3738704-61A8-4A72-2FF1-02AB5E9668A3}"/>
                </a:ext>
              </a:extLst>
            </p:cNvPr>
            <p:cNvSpPr/>
            <p:nvPr/>
          </p:nvSpPr>
          <p:spPr>
            <a:xfrm>
              <a:off x="3967772" y="353109"/>
              <a:ext cx="3004401" cy="10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702" y="0"/>
                  </a:lnTo>
                  <a:lnTo>
                    <a:pt x="3365" y="44"/>
                  </a:lnTo>
                  <a:lnTo>
                    <a:pt x="3037" y="174"/>
                  </a:lnTo>
                  <a:lnTo>
                    <a:pt x="2718" y="386"/>
                  </a:lnTo>
                  <a:lnTo>
                    <a:pt x="2410" y="676"/>
                  </a:lnTo>
                  <a:lnTo>
                    <a:pt x="2115" y="1040"/>
                  </a:lnTo>
                  <a:lnTo>
                    <a:pt x="1834" y="1474"/>
                  </a:lnTo>
                  <a:lnTo>
                    <a:pt x="1567" y="1976"/>
                  </a:lnTo>
                  <a:lnTo>
                    <a:pt x="1317" y="2540"/>
                  </a:lnTo>
                  <a:lnTo>
                    <a:pt x="1084" y="3163"/>
                  </a:lnTo>
                  <a:lnTo>
                    <a:pt x="871" y="3842"/>
                  </a:lnTo>
                  <a:lnTo>
                    <a:pt x="677" y="4571"/>
                  </a:lnTo>
                  <a:lnTo>
                    <a:pt x="505" y="5349"/>
                  </a:lnTo>
                  <a:lnTo>
                    <a:pt x="356" y="6170"/>
                  </a:lnTo>
                  <a:lnTo>
                    <a:pt x="232" y="7031"/>
                  </a:lnTo>
                  <a:lnTo>
                    <a:pt x="132" y="7929"/>
                  </a:lnTo>
                  <a:lnTo>
                    <a:pt x="60" y="8859"/>
                  </a:lnTo>
                  <a:lnTo>
                    <a:pt x="15" y="9817"/>
                  </a:lnTo>
                  <a:lnTo>
                    <a:pt x="0" y="10800"/>
                  </a:lnTo>
                  <a:lnTo>
                    <a:pt x="15" y="11783"/>
                  </a:lnTo>
                  <a:lnTo>
                    <a:pt x="60" y="12741"/>
                  </a:lnTo>
                  <a:lnTo>
                    <a:pt x="132" y="13671"/>
                  </a:lnTo>
                  <a:lnTo>
                    <a:pt x="232" y="14569"/>
                  </a:lnTo>
                  <a:lnTo>
                    <a:pt x="356" y="15430"/>
                  </a:lnTo>
                  <a:lnTo>
                    <a:pt x="505" y="16251"/>
                  </a:lnTo>
                  <a:lnTo>
                    <a:pt x="677" y="17028"/>
                  </a:lnTo>
                  <a:lnTo>
                    <a:pt x="871" y="17758"/>
                  </a:lnTo>
                  <a:lnTo>
                    <a:pt x="1084" y="18437"/>
                  </a:lnTo>
                  <a:lnTo>
                    <a:pt x="1317" y="19060"/>
                  </a:lnTo>
                  <a:lnTo>
                    <a:pt x="1567" y="19624"/>
                  </a:lnTo>
                  <a:lnTo>
                    <a:pt x="1834" y="20126"/>
                  </a:lnTo>
                  <a:lnTo>
                    <a:pt x="2115" y="20560"/>
                  </a:lnTo>
                  <a:lnTo>
                    <a:pt x="2410" y="20924"/>
                  </a:lnTo>
                  <a:lnTo>
                    <a:pt x="2718" y="21214"/>
                  </a:lnTo>
                  <a:lnTo>
                    <a:pt x="3037" y="21426"/>
                  </a:lnTo>
                  <a:lnTo>
                    <a:pt x="3365" y="21556"/>
                  </a:lnTo>
                  <a:lnTo>
                    <a:pt x="370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1" name="object 28">
            <a:extLst>
              <a:ext uri="{FF2B5EF4-FFF2-40B4-BE49-F238E27FC236}">
                <a16:creationId xmlns:a16="http://schemas.microsoft.com/office/drawing/2014/main" id="{42D63D86-3F71-9DD4-09CD-8D007D652177}"/>
              </a:ext>
            </a:extLst>
          </p:cNvPr>
          <p:cNvSpPr txBox="1"/>
          <p:nvPr userDrawn="1"/>
        </p:nvSpPr>
        <p:spPr>
          <a:xfrm>
            <a:off x="10106304" y="1115025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pc="100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100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5DA7DB78-4353-FCDC-7E46-7FC7A8177AB5}"/>
              </a:ext>
            </a:extLst>
          </p:cNvPr>
          <p:cNvSpPr txBox="1">
            <a:spLocks/>
          </p:cNvSpPr>
          <p:nvPr userDrawn="1"/>
        </p:nvSpPr>
        <p:spPr>
          <a:xfrm>
            <a:off x="6583680" y="5669280"/>
            <a:ext cx="5283306" cy="72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080" indent="12700" algn="r" hangingPunct="1">
              <a:lnSpc>
                <a:spcPct val="110000"/>
              </a:lnSpc>
              <a:spcBef>
                <a:spcPts val="100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100" b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2100" b="0" spc="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2100" b="0" spc="-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2100" b="0" spc="-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2100" b="0" spc="-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2100" b="0" spc="-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/>
              <a:t>@ 2022 Dynamic Communities</a:t>
            </a:r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6AFFE509-868A-08C7-6D0B-C9CD0B83A8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0" y="548640"/>
            <a:ext cx="2468880" cy="5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5705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>
            <a:extLst>
              <a:ext uri="{FF2B5EF4-FFF2-40B4-BE49-F238E27FC236}">
                <a16:creationId xmlns:a16="http://schemas.microsoft.com/office/drawing/2014/main" id="{0DE49C6E-AD26-4D7B-11C2-94541D39FC41}"/>
              </a:ext>
            </a:extLst>
          </p:cNvPr>
          <p:cNvGrpSpPr/>
          <p:nvPr userDrawn="1"/>
        </p:nvGrpSpPr>
        <p:grpSpPr>
          <a:xfrm>
            <a:off x="5244091" y="0"/>
            <a:ext cx="6947910" cy="6858002"/>
            <a:chOff x="27708" y="0"/>
            <a:chExt cx="6947908" cy="6858001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E787B046-7824-D304-C647-6BCBE68C719F}"/>
                </a:ext>
              </a:extLst>
            </p:cNvPr>
            <p:cNvSpPr/>
            <p:nvPr/>
          </p:nvSpPr>
          <p:spPr>
            <a:xfrm>
              <a:off x="202793" y="0"/>
              <a:ext cx="6772823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17A23D6D-B470-1FA6-693B-A6C194BDEF22}"/>
                </a:ext>
              </a:extLst>
            </p:cNvPr>
            <p:cNvSpPr/>
            <p:nvPr/>
          </p:nvSpPr>
          <p:spPr>
            <a:xfrm>
              <a:off x="27708" y="0"/>
              <a:ext cx="313170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3738704-61A8-4A72-2FF1-02AB5E9668A3}"/>
                </a:ext>
              </a:extLst>
            </p:cNvPr>
            <p:cNvSpPr/>
            <p:nvPr/>
          </p:nvSpPr>
          <p:spPr>
            <a:xfrm>
              <a:off x="3967772" y="353109"/>
              <a:ext cx="3004401" cy="10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702" y="0"/>
                  </a:lnTo>
                  <a:lnTo>
                    <a:pt x="3365" y="44"/>
                  </a:lnTo>
                  <a:lnTo>
                    <a:pt x="3037" y="174"/>
                  </a:lnTo>
                  <a:lnTo>
                    <a:pt x="2718" y="386"/>
                  </a:lnTo>
                  <a:lnTo>
                    <a:pt x="2410" y="676"/>
                  </a:lnTo>
                  <a:lnTo>
                    <a:pt x="2115" y="1040"/>
                  </a:lnTo>
                  <a:lnTo>
                    <a:pt x="1834" y="1474"/>
                  </a:lnTo>
                  <a:lnTo>
                    <a:pt x="1567" y="1976"/>
                  </a:lnTo>
                  <a:lnTo>
                    <a:pt x="1317" y="2540"/>
                  </a:lnTo>
                  <a:lnTo>
                    <a:pt x="1084" y="3163"/>
                  </a:lnTo>
                  <a:lnTo>
                    <a:pt x="871" y="3842"/>
                  </a:lnTo>
                  <a:lnTo>
                    <a:pt x="677" y="4571"/>
                  </a:lnTo>
                  <a:lnTo>
                    <a:pt x="505" y="5349"/>
                  </a:lnTo>
                  <a:lnTo>
                    <a:pt x="356" y="6170"/>
                  </a:lnTo>
                  <a:lnTo>
                    <a:pt x="232" y="7031"/>
                  </a:lnTo>
                  <a:lnTo>
                    <a:pt x="132" y="7929"/>
                  </a:lnTo>
                  <a:lnTo>
                    <a:pt x="60" y="8859"/>
                  </a:lnTo>
                  <a:lnTo>
                    <a:pt x="15" y="9817"/>
                  </a:lnTo>
                  <a:lnTo>
                    <a:pt x="0" y="10800"/>
                  </a:lnTo>
                  <a:lnTo>
                    <a:pt x="15" y="11783"/>
                  </a:lnTo>
                  <a:lnTo>
                    <a:pt x="60" y="12741"/>
                  </a:lnTo>
                  <a:lnTo>
                    <a:pt x="132" y="13671"/>
                  </a:lnTo>
                  <a:lnTo>
                    <a:pt x="232" y="14569"/>
                  </a:lnTo>
                  <a:lnTo>
                    <a:pt x="356" y="15430"/>
                  </a:lnTo>
                  <a:lnTo>
                    <a:pt x="505" y="16251"/>
                  </a:lnTo>
                  <a:lnTo>
                    <a:pt x="677" y="17028"/>
                  </a:lnTo>
                  <a:lnTo>
                    <a:pt x="871" y="17758"/>
                  </a:lnTo>
                  <a:lnTo>
                    <a:pt x="1084" y="18437"/>
                  </a:lnTo>
                  <a:lnTo>
                    <a:pt x="1317" y="19060"/>
                  </a:lnTo>
                  <a:lnTo>
                    <a:pt x="1567" y="19624"/>
                  </a:lnTo>
                  <a:lnTo>
                    <a:pt x="1834" y="20126"/>
                  </a:lnTo>
                  <a:lnTo>
                    <a:pt x="2115" y="20560"/>
                  </a:lnTo>
                  <a:lnTo>
                    <a:pt x="2410" y="20924"/>
                  </a:lnTo>
                  <a:lnTo>
                    <a:pt x="2718" y="21214"/>
                  </a:lnTo>
                  <a:lnTo>
                    <a:pt x="3037" y="21426"/>
                  </a:lnTo>
                  <a:lnTo>
                    <a:pt x="3365" y="21556"/>
                  </a:lnTo>
                  <a:lnTo>
                    <a:pt x="370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1" name="object 28">
            <a:extLst>
              <a:ext uri="{FF2B5EF4-FFF2-40B4-BE49-F238E27FC236}">
                <a16:creationId xmlns:a16="http://schemas.microsoft.com/office/drawing/2014/main" id="{42D63D86-3F71-9DD4-09CD-8D007D652177}"/>
              </a:ext>
            </a:extLst>
          </p:cNvPr>
          <p:cNvSpPr txBox="1"/>
          <p:nvPr userDrawn="1"/>
        </p:nvSpPr>
        <p:spPr>
          <a:xfrm>
            <a:off x="10106304" y="1115025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pc="100" baseline="0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100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5DA7DB78-4353-FCDC-7E46-7FC7A8177AB5}"/>
              </a:ext>
            </a:extLst>
          </p:cNvPr>
          <p:cNvSpPr txBox="1">
            <a:spLocks/>
          </p:cNvSpPr>
          <p:nvPr userDrawn="1"/>
        </p:nvSpPr>
        <p:spPr>
          <a:xfrm>
            <a:off x="6583680" y="5669280"/>
            <a:ext cx="5283306" cy="72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080" indent="12700" algn="r" hangingPunct="1">
              <a:lnSpc>
                <a:spcPct val="110000"/>
              </a:lnSpc>
              <a:spcBef>
                <a:spcPts val="100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1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 dirty="0"/>
              <a:t>@ 2022 Dynamic Communities</a:t>
            </a:r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6AFFE509-868A-08C7-6D0B-C9CD0B83A8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0" y="548640"/>
            <a:ext cx="2468880" cy="5095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665589-F58C-0392-3EA9-56B12583F836}"/>
              </a:ext>
            </a:extLst>
          </p:cNvPr>
          <p:cNvSpPr txBox="1"/>
          <p:nvPr userDrawn="1"/>
        </p:nvSpPr>
        <p:spPr>
          <a:xfrm>
            <a:off x="342900" y="1775460"/>
            <a:ext cx="5844540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1155877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>
            <a:extLst>
              <a:ext uri="{FF2B5EF4-FFF2-40B4-BE49-F238E27FC236}">
                <a16:creationId xmlns:a16="http://schemas.microsoft.com/office/drawing/2014/main" id="{0DE49C6E-AD26-4D7B-11C2-94541D39FC41}"/>
              </a:ext>
            </a:extLst>
          </p:cNvPr>
          <p:cNvGrpSpPr/>
          <p:nvPr userDrawn="1"/>
        </p:nvGrpSpPr>
        <p:grpSpPr>
          <a:xfrm>
            <a:off x="5244091" y="0"/>
            <a:ext cx="6947910" cy="6858002"/>
            <a:chOff x="27708" y="0"/>
            <a:chExt cx="6947908" cy="6858001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E787B046-7824-D304-C647-6BCBE68C719F}"/>
                </a:ext>
              </a:extLst>
            </p:cNvPr>
            <p:cNvSpPr/>
            <p:nvPr/>
          </p:nvSpPr>
          <p:spPr>
            <a:xfrm>
              <a:off x="202793" y="0"/>
              <a:ext cx="6772823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17A23D6D-B470-1FA6-693B-A6C194BDEF22}"/>
                </a:ext>
              </a:extLst>
            </p:cNvPr>
            <p:cNvSpPr/>
            <p:nvPr/>
          </p:nvSpPr>
          <p:spPr>
            <a:xfrm>
              <a:off x="27708" y="0"/>
              <a:ext cx="313170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3738704-61A8-4A72-2FF1-02AB5E9668A3}"/>
                </a:ext>
              </a:extLst>
            </p:cNvPr>
            <p:cNvSpPr/>
            <p:nvPr/>
          </p:nvSpPr>
          <p:spPr>
            <a:xfrm>
              <a:off x="3967772" y="353109"/>
              <a:ext cx="3004401" cy="10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702" y="0"/>
                  </a:lnTo>
                  <a:lnTo>
                    <a:pt x="3365" y="44"/>
                  </a:lnTo>
                  <a:lnTo>
                    <a:pt x="3037" y="174"/>
                  </a:lnTo>
                  <a:lnTo>
                    <a:pt x="2718" y="386"/>
                  </a:lnTo>
                  <a:lnTo>
                    <a:pt x="2410" y="676"/>
                  </a:lnTo>
                  <a:lnTo>
                    <a:pt x="2115" y="1040"/>
                  </a:lnTo>
                  <a:lnTo>
                    <a:pt x="1834" y="1474"/>
                  </a:lnTo>
                  <a:lnTo>
                    <a:pt x="1567" y="1976"/>
                  </a:lnTo>
                  <a:lnTo>
                    <a:pt x="1317" y="2540"/>
                  </a:lnTo>
                  <a:lnTo>
                    <a:pt x="1084" y="3163"/>
                  </a:lnTo>
                  <a:lnTo>
                    <a:pt x="871" y="3842"/>
                  </a:lnTo>
                  <a:lnTo>
                    <a:pt x="677" y="4571"/>
                  </a:lnTo>
                  <a:lnTo>
                    <a:pt x="505" y="5349"/>
                  </a:lnTo>
                  <a:lnTo>
                    <a:pt x="356" y="6170"/>
                  </a:lnTo>
                  <a:lnTo>
                    <a:pt x="232" y="7031"/>
                  </a:lnTo>
                  <a:lnTo>
                    <a:pt x="132" y="7929"/>
                  </a:lnTo>
                  <a:lnTo>
                    <a:pt x="60" y="8859"/>
                  </a:lnTo>
                  <a:lnTo>
                    <a:pt x="15" y="9817"/>
                  </a:lnTo>
                  <a:lnTo>
                    <a:pt x="0" y="10800"/>
                  </a:lnTo>
                  <a:lnTo>
                    <a:pt x="15" y="11783"/>
                  </a:lnTo>
                  <a:lnTo>
                    <a:pt x="60" y="12741"/>
                  </a:lnTo>
                  <a:lnTo>
                    <a:pt x="132" y="13671"/>
                  </a:lnTo>
                  <a:lnTo>
                    <a:pt x="232" y="14569"/>
                  </a:lnTo>
                  <a:lnTo>
                    <a:pt x="356" y="15430"/>
                  </a:lnTo>
                  <a:lnTo>
                    <a:pt x="505" y="16251"/>
                  </a:lnTo>
                  <a:lnTo>
                    <a:pt x="677" y="17028"/>
                  </a:lnTo>
                  <a:lnTo>
                    <a:pt x="871" y="17758"/>
                  </a:lnTo>
                  <a:lnTo>
                    <a:pt x="1084" y="18437"/>
                  </a:lnTo>
                  <a:lnTo>
                    <a:pt x="1317" y="19060"/>
                  </a:lnTo>
                  <a:lnTo>
                    <a:pt x="1567" y="19624"/>
                  </a:lnTo>
                  <a:lnTo>
                    <a:pt x="1834" y="20126"/>
                  </a:lnTo>
                  <a:lnTo>
                    <a:pt x="2115" y="20560"/>
                  </a:lnTo>
                  <a:lnTo>
                    <a:pt x="2410" y="20924"/>
                  </a:lnTo>
                  <a:lnTo>
                    <a:pt x="2718" y="21214"/>
                  </a:lnTo>
                  <a:lnTo>
                    <a:pt x="3037" y="21426"/>
                  </a:lnTo>
                  <a:lnTo>
                    <a:pt x="3365" y="21556"/>
                  </a:lnTo>
                  <a:lnTo>
                    <a:pt x="370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1" name="object 28">
            <a:extLst>
              <a:ext uri="{FF2B5EF4-FFF2-40B4-BE49-F238E27FC236}">
                <a16:creationId xmlns:a16="http://schemas.microsoft.com/office/drawing/2014/main" id="{42D63D86-3F71-9DD4-09CD-8D007D652177}"/>
              </a:ext>
            </a:extLst>
          </p:cNvPr>
          <p:cNvSpPr txBox="1"/>
          <p:nvPr userDrawn="1"/>
        </p:nvSpPr>
        <p:spPr>
          <a:xfrm>
            <a:off x="10106304" y="1115025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pc="100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100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5DA7DB78-4353-FCDC-7E46-7FC7A8177AB5}"/>
              </a:ext>
            </a:extLst>
          </p:cNvPr>
          <p:cNvSpPr txBox="1">
            <a:spLocks/>
          </p:cNvSpPr>
          <p:nvPr userDrawn="1"/>
        </p:nvSpPr>
        <p:spPr>
          <a:xfrm>
            <a:off x="6583680" y="5669280"/>
            <a:ext cx="5283306" cy="72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080" indent="12700" algn="r" hangingPunct="1">
              <a:lnSpc>
                <a:spcPct val="110000"/>
              </a:lnSpc>
              <a:spcBef>
                <a:spcPts val="100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100" b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2100" b="0" spc="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2100" b="0" spc="-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2100" b="0" spc="-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2100" b="0" spc="-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2100" b="0" spc="-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3569A610-5E1C-D4F8-5289-A816D135C37E}"/>
              </a:ext>
            </a:extLst>
          </p:cNvPr>
          <p:cNvSpPr/>
          <p:nvPr userDrawn="1"/>
        </p:nvSpPr>
        <p:spPr>
          <a:xfrm>
            <a:off x="457200" y="1920240"/>
            <a:ext cx="94336" cy="64008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74453E69-DB16-355A-3A6D-28E72954E124}"/>
              </a:ext>
            </a:extLst>
          </p:cNvPr>
          <p:cNvSpPr txBox="1"/>
          <p:nvPr userDrawn="1"/>
        </p:nvSpPr>
        <p:spPr>
          <a:xfrm>
            <a:off x="457200" y="5669280"/>
            <a:ext cx="3108960" cy="597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pc="-69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90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pc="9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pc="65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/>
              <a:t>@ 2022 Dynamic Communities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55DCB-D413-5686-5429-9F45411F569A}"/>
              </a:ext>
            </a:extLst>
          </p:cNvPr>
          <p:cNvSpPr txBox="1"/>
          <p:nvPr userDrawn="1"/>
        </p:nvSpPr>
        <p:spPr>
          <a:xfrm>
            <a:off x="731520" y="1828800"/>
            <a:ext cx="5760720" cy="7694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 anchorCtr="0"/>
          <a:lstStyle>
            <a:lvl1pPr indent="12700">
              <a:spcBef>
                <a:spcPts val="100"/>
              </a:spcBef>
              <a:defRPr sz="4400" b="1" spc="-200">
                <a:solidFill>
                  <a:srgbClr val="7FBD42"/>
                </a:solidFill>
                <a:latin typeface="Poppins" panose="00000500000000000000" pitchFamily="2" charset="0"/>
                <a:ea typeface="Verdana"/>
                <a:cs typeface="Poppins" panose="00000500000000000000" pitchFamily="2" charset="0"/>
                <a:sym typeface="Verdana"/>
              </a:defRPr>
            </a:lvl1pPr>
            <a:lvl2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Thank you for attending!</a:t>
            </a:r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C27A400B-2E6C-5CF4-A317-801E73BDC2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0" y="548640"/>
            <a:ext cx="2468880" cy="5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4572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E787B046-7824-D304-C647-6BCBE68C719F}"/>
              </a:ext>
            </a:extLst>
          </p:cNvPr>
          <p:cNvSpPr/>
          <p:nvPr/>
        </p:nvSpPr>
        <p:spPr>
          <a:xfrm>
            <a:off x="5419176" y="-22860"/>
            <a:ext cx="6772825" cy="6903720"/>
          </a:xfrm>
          <a:prstGeom prst="rect">
            <a:avLst/>
          </a:prstGeom>
          <a:blipFill rotWithShape="1">
            <a:blip r:embed="rId2"/>
            <a:srcRect/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7A23D6D-B470-1FA6-693B-A6C194BDEF22}"/>
              </a:ext>
            </a:extLst>
          </p:cNvPr>
          <p:cNvSpPr/>
          <p:nvPr/>
        </p:nvSpPr>
        <p:spPr>
          <a:xfrm>
            <a:off x="5244091" y="-22860"/>
            <a:ext cx="3131707" cy="6903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2" y="0"/>
                </a:moveTo>
                <a:lnTo>
                  <a:pt x="21185" y="0"/>
                </a:lnTo>
                <a:lnTo>
                  <a:pt x="9563" y="12525"/>
                </a:lnTo>
                <a:lnTo>
                  <a:pt x="8589" y="12425"/>
                </a:lnTo>
                <a:lnTo>
                  <a:pt x="0" y="21600"/>
                </a:lnTo>
                <a:lnTo>
                  <a:pt x="1628" y="21600"/>
                </a:lnTo>
                <a:lnTo>
                  <a:pt x="21600" y="2"/>
                </a:lnTo>
                <a:lnTo>
                  <a:pt x="21582" y="0"/>
                </a:lnTo>
                <a:close/>
              </a:path>
            </a:pathLst>
          </a:custGeom>
          <a:solidFill>
            <a:srgbClr val="00000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73738704-61A8-4A72-2FF1-02AB5E9668A3}"/>
              </a:ext>
            </a:extLst>
          </p:cNvPr>
          <p:cNvSpPr/>
          <p:nvPr/>
        </p:nvSpPr>
        <p:spPr>
          <a:xfrm>
            <a:off x="9184156" y="332603"/>
            <a:ext cx="3004402" cy="1095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42D63D86-3F71-9DD4-09CD-8D007D652177}"/>
              </a:ext>
            </a:extLst>
          </p:cNvPr>
          <p:cNvSpPr txBox="1"/>
          <p:nvPr userDrawn="1"/>
        </p:nvSpPr>
        <p:spPr>
          <a:xfrm>
            <a:off x="10106304" y="1115025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pc="100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100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5DA7DB78-4353-FCDC-7E46-7FC7A8177AB5}"/>
              </a:ext>
            </a:extLst>
          </p:cNvPr>
          <p:cNvSpPr txBox="1">
            <a:spLocks/>
          </p:cNvSpPr>
          <p:nvPr userDrawn="1"/>
        </p:nvSpPr>
        <p:spPr>
          <a:xfrm>
            <a:off x="6583680" y="5669280"/>
            <a:ext cx="5283306" cy="72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080" indent="12700" algn="r" hangingPunct="1">
              <a:lnSpc>
                <a:spcPct val="110000"/>
              </a:lnSpc>
              <a:spcBef>
                <a:spcPts val="100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100" b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2100" b="0" spc="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2100" b="0" spc="-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2100" b="0" spc="-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2100" b="0" spc="-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2100" b="0" spc="-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3569A610-5E1C-D4F8-5289-A816D135C37E}"/>
              </a:ext>
            </a:extLst>
          </p:cNvPr>
          <p:cNvSpPr/>
          <p:nvPr userDrawn="1"/>
        </p:nvSpPr>
        <p:spPr>
          <a:xfrm>
            <a:off x="457200" y="1920240"/>
            <a:ext cx="94336" cy="64008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Text Placeholder 38">
            <a:extLst>
              <a:ext uri="{FF2B5EF4-FFF2-40B4-BE49-F238E27FC236}">
                <a16:creationId xmlns:a16="http://schemas.microsoft.com/office/drawing/2014/main" id="{EA0DBFF6-03E9-7BE4-C18A-A04D3A5A2068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40080" y="1920240"/>
            <a:ext cx="5354637" cy="67710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4400" b="1" spc="-215" normalizeH="0" smtClean="0">
                <a:ln>
                  <a:noFill/>
                </a:ln>
                <a:solidFill>
                  <a:srgbClr val="7FBD42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700" fontAlgn="auto" hangingPunct="0">
              <a:spcBef>
                <a:spcPts val="100"/>
              </a:spcBef>
            </a:pPr>
            <a:r>
              <a:rPr lang="en-US"/>
              <a:t>Session Title</a:t>
            </a: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74453E69-DB16-355A-3A6D-28E72954E124}"/>
              </a:ext>
            </a:extLst>
          </p:cNvPr>
          <p:cNvSpPr txBox="1"/>
          <p:nvPr userDrawn="1"/>
        </p:nvSpPr>
        <p:spPr>
          <a:xfrm>
            <a:off x="457200" y="5669280"/>
            <a:ext cx="3108960" cy="597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pc="-69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90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pc="9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pc="65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/>
              <a:t>@ 2022 Dynamic Communities</a:t>
            </a:r>
          </a:p>
        </p:txBody>
      </p:sp>
      <p:pic>
        <p:nvPicPr>
          <p:cNvPr id="44" name="Picture 43" descr="Logo&#10;&#10;Description automatically generated with medium confidence">
            <a:extLst>
              <a:ext uri="{FF2B5EF4-FFF2-40B4-BE49-F238E27FC236}">
                <a16:creationId xmlns:a16="http://schemas.microsoft.com/office/drawing/2014/main" id="{24993D21-0FC9-7A05-FE75-C6BB811181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0" y="548640"/>
            <a:ext cx="2468880" cy="5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8972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11440" y="5378069"/>
            <a:ext cx="3620757" cy="289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548640" y="685800"/>
            <a:ext cx="94336" cy="64008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B6F6FFC3-C3DE-0D18-3051-F0A84D2D65D9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49275" y="1698625"/>
            <a:ext cx="5760720" cy="4310063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2E0EAF2-3008-EF8A-5A67-CC2DD4FF25F8}"/>
              </a:ext>
            </a:extLst>
          </p:cNvPr>
          <p:cNvSpPr txBox="1"/>
          <p:nvPr userDrawn="1"/>
        </p:nvSpPr>
        <p:spPr>
          <a:xfrm>
            <a:off x="731520" y="640080"/>
            <a:ext cx="5760720" cy="7694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 anchorCtr="0"/>
          <a:lstStyle>
            <a:lvl1pPr indent="12700">
              <a:spcBef>
                <a:spcPts val="100"/>
              </a:spcBef>
              <a:defRPr sz="4400" b="1" spc="-200">
                <a:solidFill>
                  <a:srgbClr val="7FBD42"/>
                </a:solidFill>
                <a:latin typeface="Poppins" panose="00000500000000000000" pitchFamily="2" charset="0"/>
                <a:ea typeface="Verdana"/>
                <a:cs typeface="Poppins" panose="00000500000000000000" pitchFamily="2" charset="0"/>
                <a:sym typeface="Verdana"/>
              </a:defRPr>
            </a:lvl1pPr>
            <a:lvl2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Agenda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DCC29DD-9002-479E-FC3D-1A9B6B029D53}"/>
              </a:ext>
            </a:extLst>
          </p:cNvPr>
          <p:cNvGrpSpPr/>
          <p:nvPr userDrawn="1"/>
        </p:nvGrpSpPr>
        <p:grpSpPr>
          <a:xfrm>
            <a:off x="6458988" y="-22860"/>
            <a:ext cx="5733012" cy="6903721"/>
            <a:chOff x="5244091" y="-22860"/>
            <a:chExt cx="5733012" cy="6903721"/>
          </a:xfrm>
        </p:grpSpPr>
        <p:sp>
          <p:nvSpPr>
            <p:cNvPr id="150" name="object 3">
              <a:extLst>
                <a:ext uri="{FF2B5EF4-FFF2-40B4-BE49-F238E27FC236}">
                  <a16:creationId xmlns:a16="http://schemas.microsoft.com/office/drawing/2014/main" id="{08F3AA56-D5CD-7F56-F80F-23569CA36707}"/>
                </a:ext>
              </a:extLst>
            </p:cNvPr>
            <p:cNvSpPr/>
            <p:nvPr userDrawn="1"/>
          </p:nvSpPr>
          <p:spPr>
            <a:xfrm>
              <a:off x="5419176" y="-22860"/>
              <a:ext cx="5557927" cy="6903720"/>
            </a:xfrm>
            <a:prstGeom prst="rect">
              <a:avLst/>
            </a:prstGeom>
            <a:blipFill rotWithShape="1">
              <a:blip r:embed="rId2"/>
              <a:srcRect/>
              <a:stretch>
                <a:fillRect r="-21859"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" name="object 4">
              <a:extLst>
                <a:ext uri="{FF2B5EF4-FFF2-40B4-BE49-F238E27FC236}">
                  <a16:creationId xmlns:a16="http://schemas.microsoft.com/office/drawing/2014/main" id="{DD4F1FB6-7F45-2DA3-679D-A9C0AEC6796A}"/>
                </a:ext>
              </a:extLst>
            </p:cNvPr>
            <p:cNvSpPr/>
            <p:nvPr userDrawn="1"/>
          </p:nvSpPr>
          <p:spPr>
            <a:xfrm>
              <a:off x="5244091" y="-22860"/>
              <a:ext cx="3131707" cy="69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2" name="object 5">
            <a:extLst>
              <a:ext uri="{FF2B5EF4-FFF2-40B4-BE49-F238E27FC236}">
                <a16:creationId xmlns:a16="http://schemas.microsoft.com/office/drawing/2014/main" id="{2371899C-2608-8D7E-8D7C-63477FDCB938}"/>
              </a:ext>
            </a:extLst>
          </p:cNvPr>
          <p:cNvSpPr/>
          <p:nvPr userDrawn="1"/>
        </p:nvSpPr>
        <p:spPr>
          <a:xfrm>
            <a:off x="9448800" y="332603"/>
            <a:ext cx="2743200" cy="1095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153" name="object 28">
            <a:extLst>
              <a:ext uri="{FF2B5EF4-FFF2-40B4-BE49-F238E27FC236}">
                <a16:creationId xmlns:a16="http://schemas.microsoft.com/office/drawing/2014/main" id="{29CDF7D9-FF34-DD06-6BC2-E249DDA35EA8}"/>
              </a:ext>
            </a:extLst>
          </p:cNvPr>
          <p:cNvSpPr txBox="1"/>
          <p:nvPr userDrawn="1"/>
        </p:nvSpPr>
        <p:spPr>
          <a:xfrm>
            <a:off x="9966960" y="1115025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 algn="r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pc="100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100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54" name="Picture 153" descr="Logo&#10;&#10;Description automatically generated with medium confidence">
            <a:extLst>
              <a:ext uri="{FF2B5EF4-FFF2-40B4-BE49-F238E27FC236}">
                <a16:creationId xmlns:a16="http://schemas.microsoft.com/office/drawing/2014/main" id="{15861145-AD72-D473-9CF6-F7744AD28F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080" y="548641"/>
            <a:ext cx="2286000" cy="471815"/>
          </a:xfrm>
          <a:prstGeom prst="rect">
            <a:avLst/>
          </a:prstGeom>
        </p:spPr>
      </p:pic>
      <p:sp>
        <p:nvSpPr>
          <p:cNvPr id="155" name="object 9">
            <a:extLst>
              <a:ext uri="{FF2B5EF4-FFF2-40B4-BE49-F238E27FC236}">
                <a16:creationId xmlns:a16="http://schemas.microsoft.com/office/drawing/2014/main" id="{14ADC99A-9994-F7FE-E1CC-8B8D74A35ABF}"/>
              </a:ext>
            </a:extLst>
          </p:cNvPr>
          <p:cNvSpPr txBox="1">
            <a:spLocks/>
          </p:cNvSpPr>
          <p:nvPr userDrawn="1"/>
        </p:nvSpPr>
        <p:spPr>
          <a:xfrm>
            <a:off x="7112000" y="5669280"/>
            <a:ext cx="4754986" cy="72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080" indent="12700" algn="r" hangingPunct="1">
              <a:lnSpc>
                <a:spcPct val="110000"/>
              </a:lnSpc>
              <a:spcBef>
                <a:spcPts val="100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800" b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1800" b="0" spc="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1800" b="0" spc="-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spc="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1800" b="0" spc="-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spc="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1800" b="0" spc="-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1800" b="0" spc="-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spc="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263217829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object 25">
            <a:extLst>
              <a:ext uri="{FF2B5EF4-FFF2-40B4-BE49-F238E27FC236}">
                <a16:creationId xmlns:a16="http://schemas.microsoft.com/office/drawing/2014/main" id="{7722C1FC-A127-E0AC-4C16-C40A7647137E}"/>
              </a:ext>
            </a:extLst>
          </p:cNvPr>
          <p:cNvGrpSpPr/>
          <p:nvPr userDrawn="1"/>
        </p:nvGrpSpPr>
        <p:grpSpPr>
          <a:xfrm>
            <a:off x="-14514" y="-22860"/>
            <a:ext cx="4429821" cy="6903720"/>
            <a:chOff x="0" y="0"/>
            <a:chExt cx="4429819" cy="6858000"/>
          </a:xfrm>
        </p:grpSpPr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20A6BC7A-E77D-3457-29D9-CBF85F568C7D}"/>
                </a:ext>
              </a:extLst>
            </p:cNvPr>
            <p:cNvSpPr/>
            <p:nvPr/>
          </p:nvSpPr>
          <p:spPr>
            <a:xfrm>
              <a:off x="-1" y="0"/>
              <a:ext cx="4227031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30" name="object 27">
              <a:extLst>
                <a:ext uri="{FF2B5EF4-FFF2-40B4-BE49-F238E27FC236}">
                  <a16:creationId xmlns:a16="http://schemas.microsoft.com/office/drawing/2014/main" id="{D75B9E5C-A617-E305-CB3F-E3A3048D2E61}"/>
                </a:ext>
              </a:extLst>
            </p:cNvPr>
            <p:cNvGrpSpPr/>
            <p:nvPr/>
          </p:nvGrpSpPr>
          <p:grpSpPr>
            <a:xfrm>
              <a:off x="1297822" y="0"/>
              <a:ext cx="3131998" cy="6858001"/>
              <a:chOff x="0" y="0"/>
              <a:chExt cx="3131997" cy="6858000"/>
            </a:xfrm>
          </p:grpSpPr>
          <p:sp>
            <p:nvSpPr>
              <p:cNvPr id="31" name="Shape">
                <a:extLst>
                  <a:ext uri="{FF2B5EF4-FFF2-40B4-BE49-F238E27FC236}">
                    <a16:creationId xmlns:a16="http://schemas.microsoft.com/office/drawing/2014/main" id="{6BEA9FC8-8ADD-E608-6934-6C5174FDF84A}"/>
                  </a:ext>
                </a:extLst>
              </p:cNvPr>
              <p:cNvSpPr/>
              <p:nvPr/>
            </p:nvSpPr>
            <p:spPr>
              <a:xfrm>
                <a:off x="0" y="0"/>
                <a:ext cx="3131998" cy="6858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9972" y="0"/>
                    </a:lnTo>
                    <a:lnTo>
                      <a:pt x="0" y="21600"/>
                    </a:lnTo>
                    <a:lnTo>
                      <a:pt x="417" y="21600"/>
                    </a:lnTo>
                    <a:lnTo>
                      <a:pt x="12026" y="9087"/>
                    </a:lnTo>
                    <a:lnTo>
                      <a:pt x="13093" y="908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Triangle">
                <a:extLst>
                  <a:ext uri="{FF2B5EF4-FFF2-40B4-BE49-F238E27FC236}">
                    <a16:creationId xmlns:a16="http://schemas.microsoft.com/office/drawing/2014/main" id="{F0113718-9CC3-63EB-98F4-3823AFDE0199}"/>
                  </a:ext>
                </a:extLst>
              </p:cNvPr>
              <p:cNvSpPr/>
              <p:nvPr/>
            </p:nvSpPr>
            <p:spPr>
              <a:xfrm>
                <a:off x="1743814" y="2885248"/>
                <a:ext cx="154672" cy="317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970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34" name="object 25">
            <a:extLst>
              <a:ext uri="{FF2B5EF4-FFF2-40B4-BE49-F238E27FC236}">
                <a16:creationId xmlns:a16="http://schemas.microsoft.com/office/drawing/2014/main" id="{16F80BC7-8E75-7038-E42C-37B02569DA75}"/>
              </a:ext>
            </a:extLst>
          </p:cNvPr>
          <p:cNvGrpSpPr/>
          <p:nvPr userDrawn="1"/>
        </p:nvGrpSpPr>
        <p:grpSpPr>
          <a:xfrm flipH="1" flipV="1">
            <a:off x="7776693" y="-22860"/>
            <a:ext cx="4429821" cy="6903720"/>
            <a:chOff x="0" y="0"/>
            <a:chExt cx="4429819" cy="6858000"/>
          </a:xfrm>
        </p:grpSpPr>
        <p:sp>
          <p:nvSpPr>
            <p:cNvPr id="35" name="object 26">
              <a:extLst>
                <a:ext uri="{FF2B5EF4-FFF2-40B4-BE49-F238E27FC236}">
                  <a16:creationId xmlns:a16="http://schemas.microsoft.com/office/drawing/2014/main" id="{2F4C09FF-2443-C6A6-0293-21727CD9DDF6}"/>
                </a:ext>
              </a:extLst>
            </p:cNvPr>
            <p:cNvSpPr/>
            <p:nvPr/>
          </p:nvSpPr>
          <p:spPr>
            <a:xfrm>
              <a:off x="-1" y="0"/>
              <a:ext cx="4227031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36" name="object 27">
              <a:extLst>
                <a:ext uri="{FF2B5EF4-FFF2-40B4-BE49-F238E27FC236}">
                  <a16:creationId xmlns:a16="http://schemas.microsoft.com/office/drawing/2014/main" id="{93AD175D-9B65-ECB1-AB70-18D69F7E51E2}"/>
                </a:ext>
              </a:extLst>
            </p:cNvPr>
            <p:cNvGrpSpPr/>
            <p:nvPr/>
          </p:nvGrpSpPr>
          <p:grpSpPr>
            <a:xfrm>
              <a:off x="1297822" y="0"/>
              <a:ext cx="3131998" cy="6858001"/>
              <a:chOff x="0" y="0"/>
              <a:chExt cx="3131997" cy="6858000"/>
            </a:xfrm>
          </p:grpSpPr>
          <p:sp>
            <p:nvSpPr>
              <p:cNvPr id="37" name="Shape">
                <a:extLst>
                  <a:ext uri="{FF2B5EF4-FFF2-40B4-BE49-F238E27FC236}">
                    <a16:creationId xmlns:a16="http://schemas.microsoft.com/office/drawing/2014/main" id="{16B97CA0-C670-864E-80D6-C20C2BE3A3C6}"/>
                  </a:ext>
                </a:extLst>
              </p:cNvPr>
              <p:cNvSpPr/>
              <p:nvPr/>
            </p:nvSpPr>
            <p:spPr>
              <a:xfrm>
                <a:off x="0" y="0"/>
                <a:ext cx="3131998" cy="6858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9972" y="0"/>
                    </a:lnTo>
                    <a:lnTo>
                      <a:pt x="0" y="21600"/>
                    </a:lnTo>
                    <a:lnTo>
                      <a:pt x="417" y="21600"/>
                    </a:lnTo>
                    <a:lnTo>
                      <a:pt x="12026" y="9087"/>
                    </a:lnTo>
                    <a:lnTo>
                      <a:pt x="13093" y="908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8" name="Triangle">
                <a:extLst>
                  <a:ext uri="{FF2B5EF4-FFF2-40B4-BE49-F238E27FC236}">
                    <a16:creationId xmlns:a16="http://schemas.microsoft.com/office/drawing/2014/main" id="{0CC069D4-307E-5CD0-5F29-6261D9A032DB}"/>
                  </a:ext>
                </a:extLst>
              </p:cNvPr>
              <p:cNvSpPr/>
              <p:nvPr/>
            </p:nvSpPr>
            <p:spPr>
              <a:xfrm>
                <a:off x="1743814" y="2885248"/>
                <a:ext cx="154672" cy="317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970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D4F9291D-E240-9EDA-4878-DB0114FF68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18682" y="3090446"/>
            <a:ext cx="5354637" cy="67710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ctr">
              <a:defRPr kumimoji="0" lang="en-US" sz="4400" b="1" spc="-215" normalizeH="0" smtClean="0">
                <a:ln>
                  <a:noFill/>
                </a:ln>
                <a:solidFill>
                  <a:srgbClr val="7FBD42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700" fontAlgn="auto" hangingPunct="0">
              <a:spcBef>
                <a:spcPts val="100"/>
              </a:spcBef>
            </a:pPr>
            <a:r>
              <a:rPr lang="en-US"/>
              <a:t>Section Title</a:t>
            </a:r>
          </a:p>
        </p:txBody>
      </p:sp>
      <p:sp>
        <p:nvSpPr>
          <p:cNvPr id="41" name="object 14">
            <a:extLst>
              <a:ext uri="{FF2B5EF4-FFF2-40B4-BE49-F238E27FC236}">
                <a16:creationId xmlns:a16="http://schemas.microsoft.com/office/drawing/2014/main" id="{E97AA8C1-EF5D-EFD4-7ABE-C4A6F50ADDDE}"/>
              </a:ext>
            </a:extLst>
          </p:cNvPr>
          <p:cNvSpPr/>
          <p:nvPr userDrawn="1"/>
        </p:nvSpPr>
        <p:spPr>
          <a:xfrm>
            <a:off x="9187599" y="5486400"/>
            <a:ext cx="3004401" cy="1088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72" name="object 28">
            <a:extLst>
              <a:ext uri="{FF2B5EF4-FFF2-40B4-BE49-F238E27FC236}">
                <a16:creationId xmlns:a16="http://schemas.microsoft.com/office/drawing/2014/main" id="{712BEEF5-540F-C796-E2E3-8E5BD64BE15A}"/>
              </a:ext>
            </a:extLst>
          </p:cNvPr>
          <p:cNvSpPr txBox="1"/>
          <p:nvPr userDrawn="1"/>
        </p:nvSpPr>
        <p:spPr>
          <a:xfrm>
            <a:off x="10106304" y="6309360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7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5" name="object 6">
            <a:extLst>
              <a:ext uri="{FF2B5EF4-FFF2-40B4-BE49-F238E27FC236}">
                <a16:creationId xmlns:a16="http://schemas.microsoft.com/office/drawing/2014/main" id="{D7A1C2B8-5AEC-D33D-849D-A50D3BAA7F78}"/>
              </a:ext>
            </a:extLst>
          </p:cNvPr>
          <p:cNvSpPr txBox="1"/>
          <p:nvPr userDrawn="1"/>
        </p:nvSpPr>
        <p:spPr>
          <a:xfrm>
            <a:off x="457200" y="457200"/>
            <a:ext cx="3108960" cy="597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pc="-69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9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pc="9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pc="65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pc="-25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25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9144000" y="6581001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 algn="r"/>
            <a:r>
              <a:rPr lang="en-US" sz="1000">
                <a:solidFill>
                  <a:schemeClr val="bg1"/>
                </a:solidFill>
              </a:rPr>
              <a:t>@ 2022 Dynamic Communities</a:t>
            </a:r>
          </a:p>
        </p:txBody>
      </p:sp>
      <p:pic>
        <p:nvPicPr>
          <p:cNvPr id="96" name="Picture 95" descr="Logo&#10;&#10;Description automatically generated with medium confidence">
            <a:extLst>
              <a:ext uri="{FF2B5EF4-FFF2-40B4-BE49-F238E27FC236}">
                <a16:creationId xmlns:a16="http://schemas.microsoft.com/office/drawing/2014/main" id="{FC11CE2B-EFA0-73CE-C9DD-A40146D5EB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0" y="5715670"/>
            <a:ext cx="2468880" cy="5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5463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6F2BC7AB-F7C2-246E-E09F-8F340E96BB55}"/>
              </a:ext>
            </a:extLst>
          </p:cNvPr>
          <p:cNvGrpSpPr/>
          <p:nvPr userDrawn="1"/>
        </p:nvGrpSpPr>
        <p:grpSpPr>
          <a:xfrm>
            <a:off x="6458988" y="-22860"/>
            <a:ext cx="5733012" cy="6903721"/>
            <a:chOff x="5244091" y="-22860"/>
            <a:chExt cx="5733012" cy="6903721"/>
          </a:xfrm>
        </p:grpSpPr>
        <p:sp>
          <p:nvSpPr>
            <p:cNvPr id="32" name="object 3">
              <a:extLst>
                <a:ext uri="{FF2B5EF4-FFF2-40B4-BE49-F238E27FC236}">
                  <a16:creationId xmlns:a16="http://schemas.microsoft.com/office/drawing/2014/main" id="{CB1ED5BC-5640-6437-0B87-7D4477F621DF}"/>
                </a:ext>
              </a:extLst>
            </p:cNvPr>
            <p:cNvSpPr/>
            <p:nvPr userDrawn="1"/>
          </p:nvSpPr>
          <p:spPr>
            <a:xfrm>
              <a:off x="5419176" y="-22860"/>
              <a:ext cx="5557927" cy="6903720"/>
            </a:xfrm>
            <a:prstGeom prst="rect">
              <a:avLst/>
            </a:prstGeom>
            <a:blipFill rotWithShape="1">
              <a:blip r:embed="rId2"/>
              <a:srcRect/>
              <a:stretch>
                <a:fillRect r="-21859"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" name="object 4">
              <a:extLst>
                <a:ext uri="{FF2B5EF4-FFF2-40B4-BE49-F238E27FC236}">
                  <a16:creationId xmlns:a16="http://schemas.microsoft.com/office/drawing/2014/main" id="{32994E8E-2357-50A8-5E19-6A557153D122}"/>
                </a:ext>
              </a:extLst>
            </p:cNvPr>
            <p:cNvSpPr/>
            <p:nvPr userDrawn="1"/>
          </p:nvSpPr>
          <p:spPr>
            <a:xfrm>
              <a:off x="5244091" y="-22860"/>
              <a:ext cx="3131707" cy="69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11440" y="5378069"/>
            <a:ext cx="3620757" cy="289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548640" y="685800"/>
            <a:ext cx="94336" cy="64008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B6F6FFC3-C3DE-0D18-3051-F0A84D2D65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9275" y="1698625"/>
            <a:ext cx="5760720" cy="4310063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520" y="640080"/>
            <a:ext cx="5354637" cy="67710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4400" b="1" spc="-215" normalizeH="0" smtClean="0">
                <a:ln>
                  <a:noFill/>
                </a:ln>
                <a:solidFill>
                  <a:srgbClr val="7FBD42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700" fontAlgn="auto" hangingPunct="0">
              <a:spcBef>
                <a:spcPts val="100"/>
              </a:spcBef>
            </a:pPr>
            <a:r>
              <a:rPr lang="en-US"/>
              <a:t>Section Title</a:t>
            </a:r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87136137-281B-665A-436C-2C613DD41CAD}"/>
              </a:ext>
            </a:extLst>
          </p:cNvPr>
          <p:cNvSpPr txBox="1">
            <a:spLocks/>
          </p:cNvSpPr>
          <p:nvPr userDrawn="1"/>
        </p:nvSpPr>
        <p:spPr>
          <a:xfrm>
            <a:off x="7112000" y="5669280"/>
            <a:ext cx="4754986" cy="72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080" indent="12700" algn="r" hangingPunct="1">
              <a:lnSpc>
                <a:spcPct val="110000"/>
              </a:lnSpc>
              <a:spcBef>
                <a:spcPts val="100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800" b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1800" b="0" spc="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1800" b="0" spc="-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spc="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1800" b="0" spc="-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spc="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1800" b="0" spc="-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1800" b="0" spc="-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spc="10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6EDAB479-DE0B-E9AF-59A4-075C6DC7B221}"/>
              </a:ext>
            </a:extLst>
          </p:cNvPr>
          <p:cNvSpPr/>
          <p:nvPr userDrawn="1"/>
        </p:nvSpPr>
        <p:spPr>
          <a:xfrm>
            <a:off x="9448800" y="332603"/>
            <a:ext cx="2743200" cy="1095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35" name="object 28">
            <a:extLst>
              <a:ext uri="{FF2B5EF4-FFF2-40B4-BE49-F238E27FC236}">
                <a16:creationId xmlns:a16="http://schemas.microsoft.com/office/drawing/2014/main" id="{768369BC-603E-3C5F-3FFA-EE67A53BC843}"/>
              </a:ext>
            </a:extLst>
          </p:cNvPr>
          <p:cNvSpPr txBox="1"/>
          <p:nvPr userDrawn="1"/>
        </p:nvSpPr>
        <p:spPr>
          <a:xfrm>
            <a:off x="9966960" y="1115025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 algn="r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pc="100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100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7" name="Picture 36" descr="Logo&#10;&#10;Description automatically generated with medium confidence">
            <a:extLst>
              <a:ext uri="{FF2B5EF4-FFF2-40B4-BE49-F238E27FC236}">
                <a16:creationId xmlns:a16="http://schemas.microsoft.com/office/drawing/2014/main" id="{14A38209-398D-A7A0-29FE-C0D3F9753F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080" y="548641"/>
            <a:ext cx="2286000" cy="47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7459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11440" y="5378069"/>
            <a:ext cx="3620757" cy="289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24" y="0"/>
            <a:ext cx="12188952" cy="914400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57200" y="137160"/>
            <a:ext cx="94336" cy="64008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1364" y="164813"/>
            <a:ext cx="8750980" cy="58477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00" b="1" spc="-215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700" fontAlgn="auto" hangingPunct="0">
              <a:spcBef>
                <a:spcPts val="100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96974"/>
            <a:ext cx="5503985" cy="51390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595360" y="6309360"/>
            <a:ext cx="3108960" cy="4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00" spc="-69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00" spc="90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00" spc="9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spc="65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00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00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376190" y="114300"/>
            <a:ext cx="1828800" cy="685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229873"/>
            <a:ext cx="1600200" cy="330271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675260" y="621538"/>
            <a:ext cx="1371600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 algn="r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00" spc="100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00" spc="100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111">
            <a:extLst>
              <a:ext uri="{FF2B5EF4-FFF2-40B4-BE49-F238E27FC236}">
                <a16:creationId xmlns:a16="http://schemas.microsoft.com/office/drawing/2014/main" id="{A9AC5A4F-CB4B-CD3E-349E-55AC69C9D3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096974"/>
            <a:ext cx="5503985" cy="51390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</p:spTree>
    <p:extLst>
      <p:ext uri="{BB962C8B-B14F-4D97-AF65-F5344CB8AC3E}">
        <p14:creationId xmlns:p14="http://schemas.microsoft.com/office/powerpoint/2010/main" val="160805974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11440" y="5378069"/>
            <a:ext cx="3620757" cy="289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24" y="0"/>
            <a:ext cx="12188952" cy="914400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57200" y="137160"/>
            <a:ext cx="94336" cy="64008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1364" y="164813"/>
            <a:ext cx="8750980" cy="58477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00" b="1" spc="-215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700" fontAlgn="auto" hangingPunct="0">
              <a:spcBef>
                <a:spcPts val="100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743350"/>
            <a:ext cx="5503985" cy="4492637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595360" y="6309360"/>
            <a:ext cx="3108960" cy="4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00" spc="-69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00" spc="90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00" spc="9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spc="65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00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00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376190" y="114300"/>
            <a:ext cx="1828800" cy="685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229873"/>
            <a:ext cx="1600200" cy="330271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675260" y="621538"/>
            <a:ext cx="1371600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 algn="r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00" spc="100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00" spc="100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111">
            <a:extLst>
              <a:ext uri="{FF2B5EF4-FFF2-40B4-BE49-F238E27FC236}">
                <a16:creationId xmlns:a16="http://schemas.microsoft.com/office/drawing/2014/main" id="{A9AC5A4F-CB4B-CD3E-349E-55AC69C9D3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743350"/>
            <a:ext cx="5503985" cy="4492638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5" name="Text Placeholder 111">
            <a:extLst>
              <a:ext uri="{FF2B5EF4-FFF2-40B4-BE49-F238E27FC236}">
                <a16:creationId xmlns:a16="http://schemas.microsoft.com/office/drawing/2014/main" id="{B7BC38AD-B519-D959-F56F-9E9D771B85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8407" y="1105131"/>
            <a:ext cx="5503985" cy="5010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b="1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b="1"/>
              <a:t>Header</a:t>
            </a:r>
            <a:endParaRPr lang="en-US"/>
          </a:p>
        </p:txBody>
      </p:sp>
      <p:sp>
        <p:nvSpPr>
          <p:cNvPr id="6" name="Text Placeholder 111">
            <a:extLst>
              <a:ext uri="{FF2B5EF4-FFF2-40B4-BE49-F238E27FC236}">
                <a16:creationId xmlns:a16="http://schemas.microsoft.com/office/drawing/2014/main" id="{FDE22C46-3CCC-4344-85CA-086CB46037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1120016"/>
            <a:ext cx="5503985" cy="5010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b="1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91474894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11440" y="5378069"/>
            <a:ext cx="3620757" cy="289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24" y="0"/>
            <a:ext cx="12188952" cy="914400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57200" y="137160"/>
            <a:ext cx="94336" cy="64008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1364" y="164813"/>
            <a:ext cx="8750980" cy="58477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00" b="1" spc="-215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700" fontAlgn="auto" hangingPunct="0">
              <a:spcBef>
                <a:spcPts val="100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96974"/>
            <a:ext cx="11277600" cy="51390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595360" y="6309360"/>
            <a:ext cx="3108960" cy="4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00" spc="-69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00" spc="90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00" spc="9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spc="65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00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00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376190" y="114300"/>
            <a:ext cx="1828800" cy="685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229873"/>
            <a:ext cx="1600200" cy="330271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675260" y="621538"/>
            <a:ext cx="1371600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 algn="r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00" spc="100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00" spc="100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00826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4">
            <a:extLst>
              <a:ext uri="{FF2B5EF4-FFF2-40B4-BE49-F238E27FC236}">
                <a16:creationId xmlns:a16="http://schemas.microsoft.com/office/drawing/2014/main" id="{8C7378A6-45B7-E201-A3CC-DE331C5DE755}"/>
              </a:ext>
            </a:extLst>
          </p:cNvPr>
          <p:cNvSpPr txBox="1"/>
          <p:nvPr userDrawn="1"/>
        </p:nvSpPr>
        <p:spPr>
          <a:xfrm>
            <a:off x="267381" y="6500508"/>
            <a:ext cx="2682240" cy="18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5">
                <a:solidFill>
                  <a:srgbClr val="3C474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@ </a:t>
            </a:r>
            <a:r>
              <a:rPr spc="45"/>
              <a:t>2022 </a:t>
            </a:r>
            <a:r>
              <a:rPr spc="114"/>
              <a:t>Dynamic</a:t>
            </a:r>
            <a:r>
              <a:rPr spc="-125"/>
              <a:t> </a:t>
            </a:r>
            <a:r>
              <a:rPr spc="114"/>
              <a:t>Communities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747D17F-8049-00E0-0D9F-4050CB91654D}"/>
              </a:ext>
            </a:extLst>
          </p:cNvPr>
          <p:cNvSpPr/>
          <p:nvPr/>
        </p:nvSpPr>
        <p:spPr>
          <a:xfrm>
            <a:off x="-30480" y="6051"/>
            <a:ext cx="12252961" cy="6845899"/>
          </a:xfrm>
          <a:prstGeom prst="rect">
            <a:avLst/>
          </a:prstGeom>
          <a:blipFill rotWithShape="1">
            <a:blip r:embed="rId2"/>
            <a:srcRect/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613F70EA-798C-9580-A6E7-E435FE532BCA}"/>
              </a:ext>
            </a:extLst>
          </p:cNvPr>
          <p:cNvSpPr/>
          <p:nvPr userDrawn="1"/>
        </p:nvSpPr>
        <p:spPr>
          <a:xfrm>
            <a:off x="381000" y="274320"/>
            <a:ext cx="11430000" cy="52120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AD904B-F342-5366-3F1C-067299143AE3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@ 2022 Dynamic Communities</a:t>
            </a:r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F132E8A8-2D67-3511-A7BC-67004351E5F6}"/>
              </a:ext>
            </a:extLst>
          </p:cNvPr>
          <p:cNvSpPr txBox="1"/>
          <p:nvPr userDrawn="1"/>
        </p:nvSpPr>
        <p:spPr>
          <a:xfrm>
            <a:off x="457200" y="5669280"/>
            <a:ext cx="3108960" cy="597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pc="-69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9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pc="9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pc="65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pc="-25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25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EC20EE-85F5-15F1-F2A0-879ED7A2A6F2}"/>
              </a:ext>
            </a:extLst>
          </p:cNvPr>
          <p:cNvGrpSpPr/>
          <p:nvPr userDrawn="1"/>
        </p:nvGrpSpPr>
        <p:grpSpPr>
          <a:xfrm>
            <a:off x="9477828" y="5588364"/>
            <a:ext cx="2743200" cy="1095468"/>
            <a:chOff x="9448800" y="332603"/>
            <a:chExt cx="2743200" cy="1095468"/>
          </a:xfrm>
        </p:grpSpPr>
        <p:sp>
          <p:nvSpPr>
            <p:cNvPr id="33" name="object 5">
              <a:extLst>
                <a:ext uri="{FF2B5EF4-FFF2-40B4-BE49-F238E27FC236}">
                  <a16:creationId xmlns:a16="http://schemas.microsoft.com/office/drawing/2014/main" id="{1BF6EC17-A997-F964-1FA8-6AD93CBA0CF2}"/>
                </a:ext>
              </a:extLst>
            </p:cNvPr>
            <p:cNvSpPr/>
            <p:nvPr userDrawn="1"/>
          </p:nvSpPr>
          <p:spPr>
            <a:xfrm>
              <a:off x="9448800" y="332603"/>
              <a:ext cx="2743200" cy="1095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702" y="0"/>
                  </a:lnTo>
                  <a:lnTo>
                    <a:pt x="3365" y="44"/>
                  </a:lnTo>
                  <a:lnTo>
                    <a:pt x="3037" y="174"/>
                  </a:lnTo>
                  <a:lnTo>
                    <a:pt x="2718" y="386"/>
                  </a:lnTo>
                  <a:lnTo>
                    <a:pt x="2410" y="676"/>
                  </a:lnTo>
                  <a:lnTo>
                    <a:pt x="2115" y="1040"/>
                  </a:lnTo>
                  <a:lnTo>
                    <a:pt x="1834" y="1474"/>
                  </a:lnTo>
                  <a:lnTo>
                    <a:pt x="1567" y="1976"/>
                  </a:lnTo>
                  <a:lnTo>
                    <a:pt x="1317" y="2540"/>
                  </a:lnTo>
                  <a:lnTo>
                    <a:pt x="1084" y="3163"/>
                  </a:lnTo>
                  <a:lnTo>
                    <a:pt x="871" y="3842"/>
                  </a:lnTo>
                  <a:lnTo>
                    <a:pt x="677" y="4571"/>
                  </a:lnTo>
                  <a:lnTo>
                    <a:pt x="505" y="5349"/>
                  </a:lnTo>
                  <a:lnTo>
                    <a:pt x="356" y="6170"/>
                  </a:lnTo>
                  <a:lnTo>
                    <a:pt x="232" y="7031"/>
                  </a:lnTo>
                  <a:lnTo>
                    <a:pt x="132" y="7929"/>
                  </a:lnTo>
                  <a:lnTo>
                    <a:pt x="60" y="8859"/>
                  </a:lnTo>
                  <a:lnTo>
                    <a:pt x="15" y="9817"/>
                  </a:lnTo>
                  <a:lnTo>
                    <a:pt x="0" y="10800"/>
                  </a:lnTo>
                  <a:lnTo>
                    <a:pt x="15" y="11783"/>
                  </a:lnTo>
                  <a:lnTo>
                    <a:pt x="60" y="12741"/>
                  </a:lnTo>
                  <a:lnTo>
                    <a:pt x="132" y="13671"/>
                  </a:lnTo>
                  <a:lnTo>
                    <a:pt x="232" y="14569"/>
                  </a:lnTo>
                  <a:lnTo>
                    <a:pt x="356" y="15430"/>
                  </a:lnTo>
                  <a:lnTo>
                    <a:pt x="505" y="16251"/>
                  </a:lnTo>
                  <a:lnTo>
                    <a:pt x="677" y="17028"/>
                  </a:lnTo>
                  <a:lnTo>
                    <a:pt x="871" y="17758"/>
                  </a:lnTo>
                  <a:lnTo>
                    <a:pt x="1084" y="18437"/>
                  </a:lnTo>
                  <a:lnTo>
                    <a:pt x="1317" y="19060"/>
                  </a:lnTo>
                  <a:lnTo>
                    <a:pt x="1567" y="19624"/>
                  </a:lnTo>
                  <a:lnTo>
                    <a:pt x="1834" y="20126"/>
                  </a:lnTo>
                  <a:lnTo>
                    <a:pt x="2115" y="20560"/>
                  </a:lnTo>
                  <a:lnTo>
                    <a:pt x="2410" y="20924"/>
                  </a:lnTo>
                  <a:lnTo>
                    <a:pt x="2718" y="21214"/>
                  </a:lnTo>
                  <a:lnTo>
                    <a:pt x="3037" y="21426"/>
                  </a:lnTo>
                  <a:lnTo>
                    <a:pt x="3365" y="21556"/>
                  </a:lnTo>
                  <a:lnTo>
                    <a:pt x="370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3DBA4FA8-119E-B8B0-CBE1-38EF921DA304}"/>
                </a:ext>
              </a:extLst>
            </p:cNvPr>
            <p:cNvSpPr txBox="1"/>
            <p:nvPr userDrawn="1"/>
          </p:nvSpPr>
          <p:spPr>
            <a:xfrm>
              <a:off x="9966960" y="1115025"/>
              <a:ext cx="1980593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indent="12700" algn="r">
                <a:spcBef>
                  <a:spcPts val="100"/>
                </a:spcBef>
                <a:defRPr sz="1200" spc="140">
                  <a:solidFill>
                    <a:srgbClr val="252F35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pc="100" baseline="0">
                  <a:latin typeface="Poppins" panose="00000500000000000000" pitchFamily="2" charset="0"/>
                  <a:cs typeface="Poppins" panose="00000500000000000000" pitchFamily="2" charset="0"/>
                </a:rPr>
                <a:t>For Users, By Users</a:t>
              </a:r>
              <a:endParaRPr spc="100" baseline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35" name="Picture 3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046028F5-24D2-822C-BC63-4B6DF798C5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4080" y="548641"/>
              <a:ext cx="2286000" cy="4718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17623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6" r:id="rId6"/>
    <p:sldLayoutId id="2147483667" r:id="rId7"/>
    <p:sldLayoutId id="2147483665" r:id="rId8"/>
    <p:sldLayoutId id="2147483663" r:id="rId9"/>
    <p:sldLayoutId id="2147483662" r:id="rId10"/>
    <p:sldLayoutId id="2147483673" r:id="rId11"/>
    <p:sldLayoutId id="2147483655" r:id="rId12"/>
    <p:sldLayoutId id="2147483664" r:id="rId13"/>
  </p:sldLayoutIdLst>
  <p:transition spd="med"/>
  <p:hf sldNum="0" hd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7FBD42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7FBD42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7FBD42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7FBD42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7FBD42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7FBD42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7FBD42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7FBD42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7FBD42"/>
          </a:solidFill>
          <a:uFillTx/>
          <a:latin typeface="Verdana"/>
          <a:ea typeface="Verdana"/>
          <a:cs typeface="Verdana"/>
          <a:sym typeface="Verdana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ynamics365musings.com/d365-sales-order-totals/" TargetMode="Externa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angeethwiki.blogspot.com/2017/09/extensible-controls-in-dynamics-365-for.html" TargetMode="External"/><Relationship Id="rId2" Type="http://schemas.openxmlformats.org/officeDocument/2006/relationships/hyperlink" Target="https://www.youtube.com/watch?v=QrIjTN6Vey4&amp;t=149s" TargetMode="Externa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nclouse@envistacorp.com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atomicax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peter.ramer@rsmus.com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ynamics365musings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ynamics365/fin-ops-core/fin-ops/get-started/grid-capabilities" TargetMode="Externa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dynamics365musings.com/d365-table-browser/" TargetMode="Externa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udAX/TRUDUtilsD365" TargetMode="Externa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sangeethwiki.blogspot.com/2017/09/extensible-controls-in-dynamics-365-for.html" TargetMode="External"/><Relationship Id="rId3" Type="http://schemas.openxmlformats.org/officeDocument/2006/relationships/hyperlink" Target="https://docs.microsoft.com/en-us/dynamics365/fin-ops-core/dev-itpro/dev-ref/xpp-business-run-time-functions" TargetMode="External"/><Relationship Id="rId7" Type="http://schemas.openxmlformats.org/officeDocument/2006/relationships/hyperlink" Target="https://www.youtube.com/watch?v=QrIjTN6Vey4&amp;t=149s" TargetMode="External"/><Relationship Id="rId2" Type="http://schemas.openxmlformats.org/officeDocument/2006/relationships/hyperlink" Target="http://www.atomicax.com/article/d365fotools-and-vs2017-manhattan-project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ynamics365musings.com/d365-sales-order-totals/" TargetMode="External"/><Relationship Id="rId5" Type="http://schemas.openxmlformats.org/officeDocument/2006/relationships/hyperlink" Target="https://jatomas.com/en/2020/05/02/dark-mode-visual-studio-x-code-editor/" TargetMode="External"/><Relationship Id="rId4" Type="http://schemas.openxmlformats.org/officeDocument/2006/relationships/hyperlink" Target="https://docs.microsoft.com/en-us/dynamics365/fin-ops-core/dev-itpro/dev-ref/xpp-string-run-time-functions" TargetMode="External"/><Relationship Id="rId9" Type="http://schemas.openxmlformats.org/officeDocument/2006/relationships/hyperlink" Target="https://github.com/TrudAX/TRUDUtilsD365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AB159-76F9-5342-F414-2DC65D7EDA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0080" y="1920240"/>
            <a:ext cx="5354637" cy="1354217"/>
          </a:xfrm>
        </p:spPr>
        <p:txBody>
          <a:bodyPr/>
          <a:lstStyle/>
          <a:p>
            <a:r>
              <a:rPr lang="en-US"/>
              <a:t>X++ Development Tips and Tricks</a:t>
            </a:r>
          </a:p>
        </p:txBody>
      </p:sp>
    </p:spTree>
    <p:extLst>
      <p:ext uri="{BB962C8B-B14F-4D97-AF65-F5344CB8AC3E}">
        <p14:creationId xmlns:p14="http://schemas.microsoft.com/office/powerpoint/2010/main" val="63367828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21DE07-7D53-043E-EACA-D4EE9061E6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364" y="164813"/>
            <a:ext cx="8750980" cy="1169551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/>
              <a:t>Comment Code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6CB28-BD46-95D9-7737-F46F7D2ECB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BABA74-9265-4321-AC88-52E0A0E058A6}"/>
              </a:ext>
            </a:extLst>
          </p:cNvPr>
          <p:cNvSpPr>
            <a:spLocks noGrp="1"/>
          </p:cNvSpPr>
          <p:nvPr/>
        </p:nvSpPr>
        <p:spPr>
          <a:xfrm>
            <a:off x="419100" y="7083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32832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49778A1-647F-4A74-B886-B0BA33642144}"/>
              </a:ext>
            </a:extLst>
          </p:cNvPr>
          <p:cNvSpPr>
            <a:spLocks noGrp="1"/>
          </p:cNvSpPr>
          <p:nvPr/>
        </p:nvSpPr>
        <p:spPr>
          <a:xfrm>
            <a:off x="419100" y="2168861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6" name="comment uncomment">
            <a:hlinkClick r:id="" action="ppaction://media"/>
            <a:extLst>
              <a:ext uri="{FF2B5EF4-FFF2-40B4-BE49-F238E27FC236}">
                <a16:creationId xmlns:a16="http://schemas.microsoft.com/office/drawing/2014/main" id="{7A9DF399-7409-4B5B-B4DB-15A2C7757D6C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40" y="1289894"/>
            <a:ext cx="8129834" cy="45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5038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A4B231-5F1A-3D6A-9490-32DEA4A071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364" y="164813"/>
            <a:ext cx="8750980" cy="1169551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/>
              <a:t>Uncomment Code	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61EA0-C00B-CB6F-D45A-2FFED94E3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CTRL K, CTRL U</a:t>
            </a:r>
          </a:p>
          <a:p>
            <a:endParaRPr lang="en-US"/>
          </a:p>
        </p:txBody>
      </p:sp>
      <p:pic>
        <p:nvPicPr>
          <p:cNvPr id="6" name="comment uncomment">
            <a:hlinkClick r:id="" action="ppaction://media"/>
            <a:extLst>
              <a:ext uri="{FF2B5EF4-FFF2-40B4-BE49-F238E27FC236}">
                <a16:creationId xmlns:a16="http://schemas.microsoft.com/office/drawing/2014/main" id="{9205CB93-6145-4E14-9F53-5E1E92FA9216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862" y="1764148"/>
            <a:ext cx="7949938" cy="447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9304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A4B231-5F1A-3D6A-9490-32DEA4A071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364" y="164813"/>
            <a:ext cx="8750980" cy="1169551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/>
              <a:t>Format Code 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61EA0-C00B-CB6F-D45A-2FFED94E3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CTRL K , D </a:t>
            </a:r>
          </a:p>
          <a:p>
            <a:endParaRPr lang="en-US"/>
          </a:p>
        </p:txBody>
      </p:sp>
      <p:pic>
        <p:nvPicPr>
          <p:cNvPr id="6" name="format code">
            <a:hlinkClick r:id="" action="ppaction://media"/>
            <a:extLst>
              <a:ext uri="{FF2B5EF4-FFF2-40B4-BE49-F238E27FC236}">
                <a16:creationId xmlns:a16="http://schemas.microsoft.com/office/drawing/2014/main" id="{2C3B3BBF-57FA-44F9-9C96-9983484C184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572" y="1647491"/>
            <a:ext cx="8157328" cy="458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2312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A4B231-5F1A-3D6A-9490-32DEA4A071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364" y="164813"/>
            <a:ext cx="8750980" cy="1169551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/>
              <a:t>Toggle Breakpoints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61EA0-C00B-CB6F-D45A-2FFED94E3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F9</a:t>
            </a:r>
          </a:p>
          <a:p>
            <a:endParaRPr lang="en-US"/>
          </a:p>
        </p:txBody>
      </p:sp>
      <p:pic>
        <p:nvPicPr>
          <p:cNvPr id="6" name="breakpoints">
            <a:hlinkClick r:id="" action="ppaction://media"/>
            <a:extLst>
              <a:ext uri="{FF2B5EF4-FFF2-40B4-BE49-F238E27FC236}">
                <a16:creationId xmlns:a16="http://schemas.microsoft.com/office/drawing/2014/main" id="{12AA04BC-6C32-4ECA-87D4-D244BC15D5B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509" y="1536137"/>
            <a:ext cx="8355291" cy="469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7235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A4B231-5F1A-3D6A-9490-32DEA4A071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364" y="164813"/>
            <a:ext cx="8750980" cy="1169551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/>
              <a:t>Go To (Main Thing)</a:t>
            </a:r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F37909-1997-A0DE-C391-857D869718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Hit F9 in design view to go to the main thing for the item selected</a:t>
            </a:r>
          </a:p>
          <a:p>
            <a:r>
              <a:rPr lang="en-US"/>
              <a:t>F9 on a table extension will take you to the base table</a:t>
            </a:r>
          </a:p>
          <a:p>
            <a:r>
              <a:rPr lang="en-US"/>
              <a:t>F9 on a field will take you to the EDT</a:t>
            </a:r>
          </a:p>
          <a:p>
            <a:r>
              <a:rPr lang="en-US"/>
              <a:t>F9 on a field with a relationship will take you to the related table</a:t>
            </a:r>
          </a:p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CD76B6-25D9-1F52-46E4-C710A13179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F9 on a field in a data entity will open the table/entity for that field</a:t>
            </a:r>
          </a:p>
          <a:p>
            <a:r>
              <a:rPr lang="en-US"/>
              <a:t>F9 on COC Extension Class will take you to the main class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3491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A4B231-5F1A-3D6A-9490-32DEA4A071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364" y="164813"/>
            <a:ext cx="8750980" cy="1169551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/>
              <a:t>Copy Event Handlers - Methods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61EA0-C00B-CB6F-D45A-2FFED94E3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 design view, expand methods, right click, copy event handler</a:t>
            </a:r>
          </a:p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2DD7AC-C12C-4771-AF6A-09E4AAF086F6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0" y="2501778"/>
            <a:ext cx="5181600" cy="368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0144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A4B231-5F1A-3D6A-9490-32DEA4A071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364" y="164813"/>
            <a:ext cx="8750980" cy="1169551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/>
              <a:t>Copy Event Handler - Events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61EA0-C00B-CB6F-D45A-2FFED94E3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 design view, expand events, right click, copy event handler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532BDF-6FB6-4583-9640-1D3449EF69D6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424" y="2711196"/>
            <a:ext cx="3780952" cy="3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8110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95219A-E6FF-8B64-863C-4E8AB97B13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Sales order Totals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B69D8-50C5-8941-5746-737E7D2F2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>
                <a:latin typeface="Poppins"/>
                <a:cs typeface="Poppins"/>
                <a:hlinkClick r:id="rId2"/>
              </a:rPr>
              <a:t>https://dynamics365musings.com/d365-sales-order-totals/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1C94C60D-6F9C-07DA-A9A3-7525182A3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540702"/>
            <a:ext cx="6378575" cy="486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4103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0C8125-600A-559B-E924-05BAEA82C8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>
                <a:latin typeface="Poppins"/>
                <a:cs typeface="Poppins"/>
              </a:rPr>
              <a:t>Extensible Controls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AC4CF-7345-1309-3AE1-3BD6AF0F2D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Poppins"/>
                <a:cs typeface="Poppins"/>
                <a:hlinkClick r:id="rId2"/>
              </a:rPr>
              <a:t>https://www.youtube.com/watch?v=QrIjTN6Vey4&amp;t=149s</a:t>
            </a:r>
            <a:r>
              <a:rPr lang="en-US" dirty="0">
                <a:latin typeface="Poppins"/>
                <a:cs typeface="Poppins"/>
              </a:rPr>
              <a:t> </a:t>
            </a:r>
          </a:p>
          <a:p>
            <a:r>
              <a:rPr lang="en-US" dirty="0">
                <a:latin typeface="Poppins"/>
                <a:cs typeface="Poppins"/>
                <a:hlinkClick r:id="rId3"/>
              </a:rPr>
              <a:t>https://sangeethwiki.blogspot.com/2017/09/extensible-controls-in-dynamics-365-for.html</a:t>
            </a:r>
            <a:r>
              <a:rPr lang="en-US" dirty="0">
                <a:latin typeface="Poppins"/>
                <a:cs typeface="Poppins"/>
              </a:rPr>
              <a:t> </a:t>
            </a:r>
          </a:p>
          <a:p>
            <a:r>
              <a:rPr lang="en-US" dirty="0">
                <a:latin typeface="Poppins"/>
                <a:cs typeface="Poppins"/>
              </a:rPr>
              <a:t>Use </a:t>
            </a:r>
            <a:r>
              <a:rPr lang="en-US" dirty="0" err="1">
                <a:latin typeface="Poppins"/>
                <a:cs typeface="Poppins"/>
              </a:rPr>
              <a:t>Javascript</a:t>
            </a:r>
            <a:r>
              <a:rPr lang="en-US" dirty="0">
                <a:latin typeface="Poppins"/>
                <a:cs typeface="Poppins"/>
              </a:rPr>
              <a:t> and html to create your own D365 controls.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01332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A4B231-5F1A-3D6A-9490-32DEA4A071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364" y="164813"/>
            <a:ext cx="8750980" cy="1169551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/>
              <a:t>Paste Special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61EA0-C00B-CB6F-D45A-2FFED94E3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Edit &gt; Paste Special</a:t>
            </a:r>
          </a:p>
          <a:p>
            <a:r>
              <a:rPr lang="en-US"/>
              <a:t>XML as Class</a:t>
            </a:r>
          </a:p>
          <a:p>
            <a:r>
              <a:rPr lang="en-US"/>
              <a:t>JSON as Class</a:t>
            </a:r>
          </a:p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DC18C2-C8D2-4799-BAC1-6991169A2BD1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850" y="1149942"/>
            <a:ext cx="6307494" cy="477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9569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7D0FE4E-FF2E-7216-1FE0-02AC3238BF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0080" y="1908993"/>
            <a:ext cx="5354637" cy="738664"/>
          </a:xfrm>
        </p:spPr>
        <p:txBody>
          <a:bodyPr/>
          <a:lstStyle/>
          <a:p>
            <a:r>
              <a:rPr lang="en-US" dirty="0">
                <a:solidFill>
                  <a:srgbClr val="82C242"/>
                </a:solidFill>
              </a:rPr>
              <a:t>Nathan</a:t>
            </a:r>
            <a:r>
              <a:rPr lang="en-US" sz="4800" dirty="0">
                <a:solidFill>
                  <a:srgbClr val="82C242"/>
                </a:solidFill>
              </a:rPr>
              <a:t> Clouse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2DC0181-BBC6-4574-B087-2F4F8D131B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Nathan Clouse</a:t>
            </a:r>
          </a:p>
          <a:p>
            <a:r>
              <a:rPr lang="en-US"/>
              <a:t>Technical Architect, Microsoft MVP</a:t>
            </a:r>
          </a:p>
          <a:p>
            <a:r>
              <a:rPr lang="en-US" err="1"/>
              <a:t>enVista</a:t>
            </a:r>
            <a:r>
              <a:rPr lang="en-US"/>
              <a:t> Corp.</a:t>
            </a:r>
          </a:p>
        </p:txBody>
      </p:sp>
      <p:pic>
        <p:nvPicPr>
          <p:cNvPr id="3" name="Picture Placeholder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0F5691C-26AE-A25C-4BF7-8E700A7CBE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D8F77C-B986-10C2-C58D-27051619AFB4}"/>
              </a:ext>
            </a:extLst>
          </p:cNvPr>
          <p:cNvSpPr txBox="1"/>
          <p:nvPr/>
        </p:nvSpPr>
        <p:spPr>
          <a:xfrm>
            <a:off x="385665" y="2942253"/>
            <a:ext cx="5486400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Technical Architect </a:t>
            </a:r>
            <a:br>
              <a:rPr lang="en-US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enVista</a:t>
            </a:r>
            <a:r>
              <a:rPr lang="en-US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Corp.</a:t>
            </a:r>
          </a:p>
          <a:p>
            <a:r>
              <a:rPr lang="en-US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Microsoft Business Applications MVP (3x)</a:t>
            </a:r>
          </a:p>
          <a:p>
            <a:r>
              <a:rPr lang="en-US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nclouse@envistacorp.com</a:t>
            </a:r>
            <a:endParaRPr lang="en-US" sz="18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  <a:hlinkClick r:id="rId4"/>
              </a:rPr>
              <a:t>www.atomicax.com</a:t>
            </a:r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www.dynamics.fo</a:t>
            </a:r>
          </a:p>
          <a:p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@NathanClouseAX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A4B231-5F1A-3D6A-9490-32DEA4A071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364" y="164813"/>
            <a:ext cx="8750980" cy="1169551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/>
              <a:t>Paste Special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61EA0-C00B-CB6F-D45A-2FFED94E3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0C4986-3B75-4C4E-A629-D9764EE7178A}"/>
              </a:ext>
            </a:extLst>
          </p:cNvPr>
          <p:cNvSpPr>
            <a:spLocks noGrp="1"/>
          </p:cNvSpPr>
          <p:nvPr/>
        </p:nvSpPr>
        <p:spPr>
          <a:xfrm>
            <a:off x="829644" y="1437333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{"menu": {</a:t>
            </a:r>
          </a:p>
          <a:p>
            <a:pPr marL="0" indent="0">
              <a:buNone/>
            </a:pPr>
            <a:r>
              <a:rPr lang="en-US"/>
              <a:t>  "id": "file",</a:t>
            </a:r>
          </a:p>
          <a:p>
            <a:pPr marL="0" indent="0">
              <a:buNone/>
            </a:pPr>
            <a:r>
              <a:rPr lang="en-US"/>
              <a:t>  "value": "File",</a:t>
            </a:r>
          </a:p>
          <a:p>
            <a:pPr marL="0" indent="0">
              <a:buNone/>
            </a:pPr>
            <a:r>
              <a:rPr lang="en-US"/>
              <a:t>  "popup": {</a:t>
            </a:r>
          </a:p>
          <a:p>
            <a:pPr marL="0" indent="0">
              <a:buNone/>
            </a:pPr>
            <a:r>
              <a:rPr lang="en-US"/>
              <a:t>    "</a:t>
            </a:r>
            <a:r>
              <a:rPr lang="en-US" err="1"/>
              <a:t>menuitem</a:t>
            </a:r>
            <a:r>
              <a:rPr lang="en-US"/>
              <a:t>": [</a:t>
            </a:r>
          </a:p>
          <a:p>
            <a:pPr marL="0" indent="0">
              <a:buNone/>
            </a:pPr>
            <a:r>
              <a:rPr lang="en-US"/>
              <a:t>      {"value": "New", "onclick": "</a:t>
            </a:r>
            <a:r>
              <a:rPr lang="en-US" err="1"/>
              <a:t>CreateNewDoc</a:t>
            </a:r>
            <a:r>
              <a:rPr lang="en-US"/>
              <a:t>()"},</a:t>
            </a:r>
          </a:p>
          <a:p>
            <a:pPr marL="0" indent="0">
              <a:buNone/>
            </a:pPr>
            <a:r>
              <a:rPr lang="en-US"/>
              <a:t>      {"value": "Open", "onclick": "OpenDoc()"},</a:t>
            </a:r>
          </a:p>
          <a:p>
            <a:pPr marL="0" indent="0">
              <a:buNone/>
            </a:pPr>
            <a:r>
              <a:rPr lang="en-US"/>
              <a:t>      {"value": "Close", "onclick": "</a:t>
            </a:r>
            <a:r>
              <a:rPr lang="en-US" err="1"/>
              <a:t>CloseDoc</a:t>
            </a:r>
            <a:r>
              <a:rPr lang="en-US"/>
              <a:t>()"}</a:t>
            </a:r>
          </a:p>
          <a:p>
            <a:pPr marL="0" indent="0">
              <a:buNone/>
            </a:pPr>
            <a:r>
              <a:rPr lang="en-US"/>
              <a:t>    ]</a:t>
            </a:r>
          </a:p>
          <a:p>
            <a:pPr marL="0" indent="0">
              <a:buNone/>
            </a:pPr>
            <a:r>
              <a:rPr lang="en-US"/>
              <a:t>  }</a:t>
            </a:r>
          </a:p>
          <a:p>
            <a:pPr marL="0" indent="0">
              <a:buNone/>
            </a:pPr>
            <a:r>
              <a:rPr lang="en-US"/>
              <a:t>}}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6E89C47-E579-404B-9E6C-111477E44A3C}"/>
              </a:ext>
            </a:extLst>
          </p:cNvPr>
          <p:cNvSpPr>
            <a:spLocks noGrp="1"/>
          </p:cNvSpPr>
          <p:nvPr/>
        </p:nvSpPr>
        <p:spPr>
          <a:xfrm>
            <a:off x="6163644" y="1437333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2B91AF"/>
                </a:solidFill>
                <a:latin typeface="Consolas" panose="020B0609020204030204" pitchFamily="49" charset="0"/>
              </a:rPr>
              <a:t>Menu</a:t>
            </a:r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value {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Popup 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popup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2B91AF"/>
                </a:solidFill>
                <a:latin typeface="Consolas" panose="020B0609020204030204" pitchFamily="49" charset="0"/>
              </a:rPr>
              <a:t>Popup</a:t>
            </a:r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Menuitem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menuitem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err="1">
                <a:solidFill>
                  <a:srgbClr val="2B91AF"/>
                </a:solidFill>
                <a:latin typeface="Consolas" panose="020B0609020204030204" pitchFamily="49" charset="0"/>
              </a:rPr>
              <a:t>Menuitem</a:t>
            </a:r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value {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onclick {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383EE48-7A2F-40E6-9218-29589C3EDDE4}"/>
              </a:ext>
            </a:extLst>
          </p:cNvPr>
          <p:cNvSpPr/>
          <p:nvPr/>
        </p:nvSpPr>
        <p:spPr>
          <a:xfrm>
            <a:off x="5794766" y="2630267"/>
            <a:ext cx="432955" cy="820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1297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A4B231-5F1A-3D6A-9490-32DEA4A071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364" y="164813"/>
            <a:ext cx="8750980" cy="1169551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/>
              <a:t>If XML Option Missing…	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61EA0-C00B-CB6F-D45A-2FFED94E3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Add ASP.NET to VS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BE003E-D64C-402B-A5D1-258B7167079C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53" y="2201181"/>
            <a:ext cx="10393680" cy="331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24829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CE496-D0E2-0996-678E-4FBB960138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 err="1"/>
              <a:t>CrossCompany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9C7F21-9D77-4AA4-8E51-715A5EC158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/>
              <a:t>static void </a:t>
            </a:r>
            <a:r>
              <a:rPr lang="en-US" err="1"/>
              <a:t>JobDemoCrossCompany</a:t>
            </a:r>
            <a:r>
              <a:rPr lang="en-US"/>
              <a:t>(</a:t>
            </a:r>
            <a:r>
              <a:rPr lang="en-US" err="1"/>
              <a:t>Args</a:t>
            </a:r>
            <a:r>
              <a:rPr lang="en-US"/>
              <a:t> _</a:t>
            </a:r>
            <a:r>
              <a:rPr lang="en-US" err="1"/>
              <a:t>args</a:t>
            </a:r>
            <a:r>
              <a:rPr lang="en-US"/>
              <a:t>)</a:t>
            </a:r>
          </a:p>
          <a:p>
            <a:pPr marL="0" indent="0">
              <a:buNone/>
            </a:pPr>
            <a:r>
              <a:rPr lang="en-US"/>
              <a:t>    {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BankAccountTable</a:t>
            </a:r>
            <a:r>
              <a:rPr lang="en-US"/>
              <a:t> </a:t>
            </a:r>
            <a:r>
              <a:rPr lang="en-US" err="1"/>
              <a:t>tabBAT</a:t>
            </a:r>
            <a:r>
              <a:rPr lang="en-US"/>
              <a:t>; // </a:t>
            </a:r>
            <a:r>
              <a:rPr lang="en-US" err="1"/>
              <a:t>saveDataPerCompany</a:t>
            </a:r>
            <a:r>
              <a:rPr lang="en-US"/>
              <a:t> == true.</a:t>
            </a:r>
          </a:p>
          <a:p>
            <a:pPr marL="0" indent="0">
              <a:buNone/>
            </a:pPr>
            <a:r>
              <a:rPr lang="en-US"/>
              <a:t>        container </a:t>
            </a:r>
            <a:r>
              <a:rPr lang="en-US" err="1"/>
              <a:t>conCompanies</a:t>
            </a:r>
            <a:r>
              <a:rPr lang="en-US"/>
              <a:t> = [ 'cm1', 'cm2', '</a:t>
            </a:r>
            <a:r>
              <a:rPr lang="en-US" err="1"/>
              <a:t>dat</a:t>
            </a:r>
            <a:r>
              <a:rPr lang="en-US"/>
              <a:t>' ];</a:t>
            </a:r>
          </a:p>
          <a:p>
            <a:pPr marL="0" indent="0">
              <a:buNone/>
            </a:pPr>
            <a:r>
              <a:rPr lang="en-US"/>
              <a:t>        str 4 </a:t>
            </a:r>
            <a:r>
              <a:rPr lang="en-US" err="1"/>
              <a:t>sCompanyPrevious</a:t>
            </a:r>
            <a:r>
              <a:rPr lang="en-US"/>
              <a:t> = " "; // Maximum length is 4 characters.</a:t>
            </a:r>
          </a:p>
          <a:p>
            <a:pPr marL="0" indent="0">
              <a:buNone/>
            </a:pPr>
            <a:r>
              <a:rPr lang="en-US"/>
              <a:t>        int </a:t>
            </a:r>
            <a:r>
              <a:rPr lang="en-US" err="1"/>
              <a:t>iCountCompanies</a:t>
            </a:r>
            <a:r>
              <a:rPr lang="en-US"/>
              <a:t> = 0;</a:t>
            </a:r>
          </a:p>
          <a:p>
            <a:pPr marL="0" indent="0">
              <a:buNone/>
            </a:pPr>
            <a:r>
              <a:rPr lang="en-US"/>
              <a:t>        ;</a:t>
            </a:r>
          </a:p>
          <a:p>
            <a:pPr marL="0" indent="0">
              <a:buNone/>
            </a:pPr>
            <a:r>
              <a:rPr lang="en-US"/>
              <a:t>        while select</a:t>
            </a:r>
          </a:p>
          <a:p>
            <a:pPr marL="0" indent="0">
              <a:buNone/>
            </a:pPr>
            <a:r>
              <a:rPr lang="en-US"/>
              <a:t>            </a:t>
            </a:r>
            <a:r>
              <a:rPr lang="en-US" err="1"/>
              <a:t>crossCompany</a:t>
            </a:r>
            <a:endParaRPr lang="en-US"/>
          </a:p>
          <a:p>
            <a:pPr marL="0" indent="0">
              <a:buNone/>
            </a:pPr>
            <a:r>
              <a:rPr lang="en-US"/>
              <a:t>                : </a:t>
            </a:r>
            <a:r>
              <a:rPr lang="en-US" err="1"/>
              <a:t>conCompanies</a:t>
            </a:r>
            <a:endParaRPr lang="en-US"/>
          </a:p>
          <a:p>
            <a:pPr marL="0" indent="0">
              <a:buNone/>
            </a:pPr>
            <a:r>
              <a:rPr lang="en-US"/>
              <a:t>            * from </a:t>
            </a:r>
            <a:r>
              <a:rPr lang="en-US" err="1"/>
              <a:t>tabBAT</a:t>
            </a:r>
            <a:endParaRPr lang="en-US"/>
          </a:p>
          <a:p>
            <a:pPr marL="0" indent="0">
              <a:buNone/>
            </a:pPr>
            <a:r>
              <a:rPr lang="en-US"/>
              <a:t>            order by </a:t>
            </a:r>
            <a:r>
              <a:rPr lang="en-US" err="1"/>
              <a:t>dataAreaId</a:t>
            </a:r>
            <a:endParaRPr lang="en-US"/>
          </a:p>
          <a:p>
            <a:pPr marL="0" indent="0">
              <a:buNone/>
            </a:pPr>
            <a:r>
              <a:rPr lang="en-US"/>
              <a:t>        {</a:t>
            </a:r>
          </a:p>
          <a:p>
            <a:pPr marL="0" indent="0">
              <a:buNone/>
            </a:pPr>
            <a:r>
              <a:rPr lang="en-US"/>
              <a:t>            if ( </a:t>
            </a:r>
            <a:r>
              <a:rPr lang="en-US" err="1"/>
              <a:t>sCompanyPrevious</a:t>
            </a:r>
            <a:r>
              <a:rPr lang="en-US"/>
              <a:t> != </a:t>
            </a:r>
            <a:r>
              <a:rPr lang="en-US" err="1"/>
              <a:t>tabBAT.dataAreaId</a:t>
            </a:r>
            <a:r>
              <a:rPr lang="en-US"/>
              <a:t> )</a:t>
            </a:r>
          </a:p>
          <a:p>
            <a:pPr marL="0" indent="0">
              <a:buNone/>
            </a:pPr>
            <a:r>
              <a:rPr lang="en-US"/>
              <a:t>            {</a:t>
            </a:r>
          </a:p>
          <a:p>
            <a:pPr marL="0" indent="0">
              <a:buNone/>
            </a:pPr>
            <a:r>
              <a:rPr lang="en-US"/>
              <a:t>                info( </a:t>
            </a:r>
            <a:r>
              <a:rPr lang="en-US" err="1"/>
              <a:t>tabBAT.dataAreaId</a:t>
            </a:r>
            <a:r>
              <a:rPr lang="en-US"/>
              <a:t> + " = </a:t>
            </a:r>
            <a:r>
              <a:rPr lang="en-US" err="1"/>
              <a:t>tabBAT.dataAreaId</a:t>
            </a:r>
            <a:r>
              <a:rPr lang="en-US"/>
              <a:t>" );</a:t>
            </a:r>
          </a:p>
          <a:p>
            <a:pPr marL="0" indent="0">
              <a:buNone/>
            </a:pPr>
            <a:r>
              <a:rPr lang="en-US"/>
              <a:t>                </a:t>
            </a:r>
            <a:r>
              <a:rPr lang="en-US" err="1"/>
              <a:t>iCountCompanies</a:t>
            </a:r>
            <a:r>
              <a:rPr lang="en-US"/>
              <a:t>++;</a:t>
            </a:r>
          </a:p>
          <a:p>
            <a:pPr marL="0" indent="0">
              <a:buNone/>
            </a:pPr>
            <a:r>
              <a:rPr lang="en-US"/>
              <a:t>                if ( </a:t>
            </a:r>
            <a:r>
              <a:rPr lang="en-US" err="1"/>
              <a:t>iCountCompanies</a:t>
            </a:r>
            <a:r>
              <a:rPr lang="en-US"/>
              <a:t> &gt;= 2 )</a:t>
            </a:r>
          </a:p>
          <a:p>
            <a:pPr marL="0" indent="0">
              <a:buNone/>
            </a:pPr>
            <a:r>
              <a:rPr lang="en-US"/>
              <a:t>                {</a:t>
            </a:r>
          </a:p>
          <a:p>
            <a:pPr marL="0" indent="0">
              <a:buNone/>
            </a:pPr>
            <a:r>
              <a:rPr lang="en-US"/>
              <a:t>                    break;</a:t>
            </a:r>
          </a:p>
          <a:p>
            <a:pPr marL="0" indent="0">
              <a:buNone/>
            </a:pPr>
            <a:r>
              <a:rPr lang="en-US"/>
              <a:t>                }</a:t>
            </a:r>
          </a:p>
          <a:p>
            <a:pPr marL="0" indent="0">
              <a:buNone/>
            </a:pPr>
            <a:r>
              <a:rPr lang="en-US"/>
              <a:t>                </a:t>
            </a:r>
            <a:r>
              <a:rPr lang="en-US" err="1"/>
              <a:t>sCompanyPrevious</a:t>
            </a:r>
            <a:r>
              <a:rPr lang="en-US"/>
              <a:t> = </a:t>
            </a:r>
            <a:r>
              <a:rPr lang="en-US" err="1"/>
              <a:t>tabBAT.dataAreaId</a:t>
            </a:r>
            <a:r>
              <a:rPr lang="en-US"/>
              <a:t>;</a:t>
            </a:r>
          </a:p>
          <a:p>
            <a:pPr marL="0" indent="0">
              <a:buNone/>
            </a:pPr>
            <a:r>
              <a:rPr lang="en-US"/>
              <a:t>            }</a:t>
            </a:r>
          </a:p>
          <a:p>
            <a:pPr marL="0" indent="0">
              <a:buNone/>
            </a:pPr>
            <a:r>
              <a:rPr lang="en-US"/>
              <a:t>        }</a:t>
            </a:r>
          </a:p>
          <a:p>
            <a:pPr marL="0" indent="0">
              <a:buNone/>
            </a:pPr>
            <a:r>
              <a:rPr lang="en-US"/>
              <a:t>        return;</a:t>
            </a:r>
          </a:p>
          <a:p>
            <a:pPr marL="0" indent="0">
              <a:buNone/>
            </a:pPr>
            <a:r>
              <a:rPr lang="en-US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7747002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BB1EA9-C716-0CF9-3174-27599F91F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364" y="164813"/>
            <a:ext cx="8750980" cy="584775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err="1"/>
              <a:t>CrossCompany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9C7F21-9D77-4AA4-8E51-715A5EC158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BankAccountTable</a:t>
            </a:r>
            <a:r>
              <a:rPr lang="en-US"/>
              <a:t> </a:t>
            </a:r>
            <a:r>
              <a:rPr lang="en-US" err="1"/>
              <a:t>tabBAT</a:t>
            </a:r>
            <a:r>
              <a:rPr lang="en-US"/>
              <a:t>; // </a:t>
            </a:r>
            <a:r>
              <a:rPr lang="en-US" err="1"/>
              <a:t>saveDataPerCompany</a:t>
            </a:r>
            <a:r>
              <a:rPr lang="en-US"/>
              <a:t> == true.</a:t>
            </a:r>
          </a:p>
          <a:p>
            <a:pPr marL="0" indent="0">
              <a:buNone/>
            </a:pPr>
            <a:r>
              <a:rPr lang="en-US"/>
              <a:t>        container </a:t>
            </a:r>
            <a:r>
              <a:rPr lang="en-US" err="1"/>
              <a:t>conCompanies</a:t>
            </a:r>
            <a:r>
              <a:rPr lang="en-US"/>
              <a:t> = [ 'cm1', 'cm2', '</a:t>
            </a:r>
            <a:r>
              <a:rPr lang="en-US" err="1"/>
              <a:t>dat</a:t>
            </a:r>
            <a:r>
              <a:rPr lang="en-US"/>
              <a:t>' ];</a:t>
            </a:r>
          </a:p>
          <a:p>
            <a:pPr marL="0" indent="0">
              <a:buNone/>
            </a:pPr>
            <a:r>
              <a:rPr lang="en-US"/>
              <a:t>        str 4 </a:t>
            </a:r>
            <a:r>
              <a:rPr lang="en-US" err="1"/>
              <a:t>sCompanyPrevious</a:t>
            </a:r>
            <a:r>
              <a:rPr lang="en-US"/>
              <a:t> = " "; // Maximum length is 4 characters.</a:t>
            </a:r>
          </a:p>
          <a:p>
            <a:pPr marL="0" indent="0">
              <a:buNone/>
            </a:pPr>
            <a:r>
              <a:rPr lang="en-US"/>
              <a:t>        int </a:t>
            </a:r>
            <a:r>
              <a:rPr lang="en-US" err="1"/>
              <a:t>iCountCompanies</a:t>
            </a:r>
            <a:r>
              <a:rPr lang="en-US"/>
              <a:t> = 0;</a:t>
            </a:r>
          </a:p>
          <a:p>
            <a:pPr marL="0" indent="0">
              <a:buNone/>
            </a:pPr>
            <a:r>
              <a:rPr lang="en-US"/>
              <a:t>        ;</a:t>
            </a:r>
          </a:p>
          <a:p>
            <a:pPr marL="0" indent="0">
              <a:buNone/>
            </a:pPr>
            <a:r>
              <a:rPr lang="en-US"/>
              <a:t>        while select</a:t>
            </a:r>
          </a:p>
          <a:p>
            <a:pPr marL="0" indent="0">
              <a:buNone/>
            </a:pPr>
            <a:r>
              <a:rPr lang="en-US"/>
              <a:t>            </a:t>
            </a:r>
            <a:r>
              <a:rPr lang="en-US" err="1"/>
              <a:t>crossCompany</a:t>
            </a:r>
            <a:endParaRPr lang="en-US"/>
          </a:p>
          <a:p>
            <a:pPr marL="0" indent="0">
              <a:buNone/>
            </a:pPr>
            <a:r>
              <a:rPr lang="en-US"/>
              <a:t>                : </a:t>
            </a:r>
            <a:r>
              <a:rPr lang="en-US" err="1"/>
              <a:t>conCompanies</a:t>
            </a:r>
            <a:r>
              <a:rPr lang="en-US"/>
              <a:t> </a:t>
            </a:r>
          </a:p>
          <a:p>
            <a:pPr marL="0" indent="0">
              <a:buNone/>
            </a:pPr>
            <a:r>
              <a:rPr lang="en-US"/>
              <a:t>            * from </a:t>
            </a:r>
            <a:r>
              <a:rPr lang="en-US" err="1"/>
              <a:t>tabBAT</a:t>
            </a:r>
            <a:endParaRPr lang="en-US"/>
          </a:p>
          <a:p>
            <a:pPr marL="0" indent="0">
              <a:buNone/>
            </a:pPr>
            <a:r>
              <a:rPr lang="en-US"/>
              <a:t>            order by </a:t>
            </a:r>
            <a:r>
              <a:rPr lang="en-US" err="1"/>
              <a:t>dataAreaId</a:t>
            </a:r>
            <a:endParaRPr lang="en-US"/>
          </a:p>
          <a:p>
            <a:pPr marL="0" indent="0">
              <a:buNone/>
            </a:pPr>
            <a:r>
              <a:rPr lang="en-US"/>
              <a:t>        {</a:t>
            </a:r>
          </a:p>
          <a:p>
            <a:pPr marL="0" indent="0">
              <a:buNone/>
            </a:pPr>
            <a:r>
              <a:rPr lang="en-US"/>
              <a:t>            …</a:t>
            </a:r>
          </a:p>
          <a:p>
            <a:pPr marL="0" indent="0">
              <a:buNone/>
            </a:pPr>
            <a:r>
              <a:rPr lang="en-US"/>
              <a:t>        }</a:t>
            </a:r>
          </a:p>
          <a:p>
            <a:pPr marL="0" indent="0">
              <a:buNone/>
            </a:pPr>
            <a:r>
              <a:rPr lang="en-US"/>
              <a:t>        return;</a:t>
            </a:r>
          </a:p>
          <a:p>
            <a:pPr marL="0" indent="0">
              <a:buNone/>
            </a:pPr>
            <a:r>
              <a:rPr lang="en-US"/>
              <a:t>    }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04C8E09A-CA2E-4AAB-BC39-F91F5C6F8317}"/>
              </a:ext>
            </a:extLst>
          </p:cNvPr>
          <p:cNvSpPr/>
          <p:nvPr/>
        </p:nvSpPr>
        <p:spPr>
          <a:xfrm>
            <a:off x="6096000" y="1444007"/>
            <a:ext cx="822121" cy="3775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D1D62A4C-A291-4448-994F-AF2094747E2E}"/>
              </a:ext>
            </a:extLst>
          </p:cNvPr>
          <p:cNvSpPr/>
          <p:nvPr/>
        </p:nvSpPr>
        <p:spPr>
          <a:xfrm>
            <a:off x="3275218" y="3477728"/>
            <a:ext cx="822121" cy="3775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3AF87C-7D0D-4BCB-8C02-4C74E03C7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48" y="906498"/>
            <a:ext cx="380952" cy="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52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62A700-6D76-D491-35A9-407545F22B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>
                <a:latin typeface="Poppins"/>
                <a:cs typeface="Poppins"/>
              </a:rPr>
              <a:t>Cross Company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9B91-86B5-483D-B620-881C8BC80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/>
              <a:t>static void </a:t>
            </a:r>
            <a:r>
              <a:rPr lang="en-US" err="1"/>
              <a:t>JobDemoAllowCrossCompany</a:t>
            </a:r>
            <a:r>
              <a:rPr lang="en-US"/>
              <a:t>(</a:t>
            </a:r>
            <a:r>
              <a:rPr lang="en-US" err="1"/>
              <a:t>Args</a:t>
            </a:r>
            <a:r>
              <a:rPr lang="en-US"/>
              <a:t> _</a:t>
            </a:r>
            <a:r>
              <a:rPr lang="en-US" err="1"/>
              <a:t>args</a:t>
            </a:r>
            <a:r>
              <a:rPr lang="en-US"/>
              <a:t>)</a:t>
            </a:r>
          </a:p>
          <a:p>
            <a:pPr marL="0" indent="0">
              <a:buNone/>
            </a:pPr>
            <a:r>
              <a:rPr lang="en-US"/>
              <a:t>    {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BankAccountTable</a:t>
            </a:r>
            <a:r>
              <a:rPr lang="en-US"/>
              <a:t> </a:t>
            </a:r>
            <a:r>
              <a:rPr lang="en-US" err="1"/>
              <a:t>tabBAT</a:t>
            </a:r>
            <a:r>
              <a:rPr lang="en-US"/>
              <a:t>; // </a:t>
            </a:r>
            <a:r>
              <a:rPr lang="en-US" err="1"/>
              <a:t>saveDataPerCompany</a:t>
            </a:r>
            <a:r>
              <a:rPr lang="en-US"/>
              <a:t> == true.</a:t>
            </a:r>
          </a:p>
          <a:p>
            <a:pPr marL="0" indent="0">
              <a:buNone/>
            </a:pPr>
            <a:r>
              <a:rPr lang="en-US"/>
              <a:t>        Query qry2;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QueryBuildDataSource</a:t>
            </a:r>
            <a:r>
              <a:rPr lang="en-US"/>
              <a:t> qbds3;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QueryRun</a:t>
            </a:r>
            <a:r>
              <a:rPr lang="en-US"/>
              <a:t> qrun4;</a:t>
            </a:r>
          </a:p>
          <a:p>
            <a:pPr marL="0" indent="0">
              <a:buNone/>
            </a:pPr>
            <a:r>
              <a:rPr lang="en-US"/>
              <a:t>        str </a:t>
            </a:r>
            <a:r>
              <a:rPr lang="en-US" err="1"/>
              <a:t>sCompanyPrevious</a:t>
            </a:r>
            <a:r>
              <a:rPr lang="en-US"/>
              <a:t> = "   ";</a:t>
            </a:r>
          </a:p>
          <a:p>
            <a:pPr marL="0" indent="0">
              <a:buNone/>
            </a:pPr>
            <a:r>
              <a:rPr lang="en-US"/>
              <a:t>        int </a:t>
            </a:r>
            <a:r>
              <a:rPr lang="en-US" err="1"/>
              <a:t>iCountCompanies</a:t>
            </a:r>
            <a:r>
              <a:rPr lang="en-US"/>
              <a:t> = 0;</a:t>
            </a:r>
          </a:p>
          <a:p>
            <a:pPr marL="0" indent="0">
              <a:buNone/>
            </a:pPr>
            <a:r>
              <a:rPr lang="en-US"/>
              <a:t>        int </a:t>
            </a:r>
            <a:r>
              <a:rPr lang="en-US" err="1"/>
              <a:t>iTableNumBAT</a:t>
            </a:r>
            <a:r>
              <a:rPr lang="en-US"/>
              <a:t>;</a:t>
            </a:r>
          </a:p>
          <a:p>
            <a:pPr marL="0" indent="0">
              <a:buNone/>
            </a:pPr>
            <a:r>
              <a:rPr lang="en-US"/>
              <a:t>        ;</a:t>
            </a:r>
          </a:p>
          <a:p>
            <a:pPr marL="0" indent="0">
              <a:buNone/>
            </a:pPr>
            <a:r>
              <a:rPr lang="en-US"/>
              <a:t>        qry2 = new Query();</a:t>
            </a:r>
          </a:p>
          <a:p>
            <a:pPr marL="0" indent="0">
              <a:buNone/>
            </a:pPr>
            <a:r>
              <a:rPr lang="en-US"/>
              <a:t>        qry2.allowCrossCompany( true );</a:t>
            </a:r>
          </a:p>
          <a:p>
            <a:pPr marL="0" indent="0">
              <a:buNone/>
            </a:pPr>
            <a:r>
              <a:rPr lang="en-US"/>
              <a:t>        qry2.addCompanyRange( '</a:t>
            </a:r>
            <a:r>
              <a:rPr lang="en-US" err="1"/>
              <a:t>dat</a:t>
            </a:r>
            <a:r>
              <a:rPr lang="en-US"/>
              <a:t>' );</a:t>
            </a:r>
          </a:p>
          <a:p>
            <a:pPr marL="0" indent="0">
              <a:buNone/>
            </a:pPr>
            <a:r>
              <a:rPr lang="en-US"/>
              <a:t>        qry2.addCompanyRange( '</a:t>
            </a:r>
            <a:r>
              <a:rPr lang="en-US" err="1"/>
              <a:t>twf</a:t>
            </a:r>
            <a:r>
              <a:rPr lang="en-US"/>
              <a:t>' );</a:t>
            </a:r>
          </a:p>
          <a:p>
            <a:pPr marL="0" indent="0">
              <a:buNone/>
            </a:pPr>
            <a:r>
              <a:rPr lang="en-US"/>
              <a:t>        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iTableNumBAT</a:t>
            </a:r>
            <a:r>
              <a:rPr lang="en-US"/>
              <a:t> = </a:t>
            </a:r>
            <a:r>
              <a:rPr lang="en-US" err="1"/>
              <a:t>tableNum</a:t>
            </a:r>
            <a:r>
              <a:rPr lang="en-US"/>
              <a:t>( </a:t>
            </a:r>
            <a:r>
              <a:rPr lang="en-US" err="1"/>
              <a:t>BankAccountTable</a:t>
            </a:r>
            <a:r>
              <a:rPr lang="en-US"/>
              <a:t> );</a:t>
            </a:r>
          </a:p>
          <a:p>
            <a:pPr marL="0" indent="0">
              <a:buNone/>
            </a:pPr>
            <a:r>
              <a:rPr lang="en-US"/>
              <a:t>        qbds3 = qry2 .</a:t>
            </a:r>
            <a:r>
              <a:rPr lang="en-US" err="1"/>
              <a:t>addDataSource</a:t>
            </a:r>
            <a:r>
              <a:rPr lang="en-US"/>
              <a:t>( </a:t>
            </a:r>
            <a:r>
              <a:rPr lang="en-US" err="1"/>
              <a:t>iTableNumBAT</a:t>
            </a:r>
            <a:r>
              <a:rPr lang="en-US"/>
              <a:t> );</a:t>
            </a:r>
          </a:p>
          <a:p>
            <a:pPr marL="0" indent="0">
              <a:buNone/>
            </a:pPr>
            <a:r>
              <a:rPr lang="en-US"/>
              <a:t>        //qbds3.company( '</a:t>
            </a:r>
            <a:r>
              <a:rPr lang="en-US" err="1"/>
              <a:t>dat</a:t>
            </a:r>
            <a:r>
              <a:rPr lang="en-US"/>
              <a:t>' );</a:t>
            </a:r>
          </a:p>
          <a:p>
            <a:pPr marL="0" indent="0">
              <a:buNone/>
            </a:pPr>
            <a:r>
              <a:rPr lang="en-US"/>
              <a:t>        </a:t>
            </a:r>
          </a:p>
          <a:p>
            <a:pPr marL="0" indent="0">
              <a:buNone/>
            </a:pPr>
            <a:r>
              <a:rPr lang="en-US"/>
              <a:t>        qrun4 = new </a:t>
            </a:r>
            <a:r>
              <a:rPr lang="en-US" err="1"/>
              <a:t>QueryRun</a:t>
            </a:r>
            <a:r>
              <a:rPr lang="en-US"/>
              <a:t>( qry2 );</a:t>
            </a:r>
          </a:p>
          <a:p>
            <a:pPr marL="0" indent="0">
              <a:buNone/>
            </a:pPr>
            <a:r>
              <a:rPr lang="en-US"/>
              <a:t>        </a:t>
            </a:r>
          </a:p>
          <a:p>
            <a:pPr marL="0" indent="0">
              <a:buNone/>
            </a:pPr>
            <a:r>
              <a:rPr lang="en-US"/>
              <a:t>        while ( qrun4.next() )</a:t>
            </a:r>
          </a:p>
          <a:p>
            <a:pPr marL="0" indent="0">
              <a:buNone/>
            </a:pPr>
            <a:r>
              <a:rPr lang="en-US"/>
              <a:t>        {</a:t>
            </a:r>
          </a:p>
          <a:p>
            <a:pPr marL="0" indent="0">
              <a:buNone/>
            </a:pPr>
            <a:r>
              <a:rPr lang="en-US"/>
              <a:t>            if ( qrun4.changed( </a:t>
            </a:r>
            <a:r>
              <a:rPr lang="en-US" err="1"/>
              <a:t>iTableNumBAT</a:t>
            </a:r>
            <a:r>
              <a:rPr lang="en-US"/>
              <a:t> ) )</a:t>
            </a:r>
          </a:p>
          <a:p>
            <a:pPr marL="0" indent="0">
              <a:buNone/>
            </a:pPr>
            <a:r>
              <a:rPr lang="en-US"/>
              <a:t>            {</a:t>
            </a:r>
          </a:p>
          <a:p>
            <a:pPr marL="0" indent="0">
              <a:buNone/>
            </a:pPr>
            <a:r>
              <a:rPr lang="en-US"/>
              <a:t>                </a:t>
            </a:r>
            <a:r>
              <a:rPr lang="en-US" err="1"/>
              <a:t>tabBAT</a:t>
            </a:r>
            <a:r>
              <a:rPr lang="en-US"/>
              <a:t> = qrun4.get( </a:t>
            </a:r>
            <a:r>
              <a:rPr lang="en-US" err="1"/>
              <a:t>iTableNumBAT</a:t>
            </a:r>
            <a:r>
              <a:rPr lang="en-US"/>
              <a:t> );</a:t>
            </a:r>
          </a:p>
          <a:p>
            <a:pPr marL="0" indent="0">
              <a:buNone/>
            </a:pPr>
            <a:r>
              <a:rPr lang="en-US"/>
              <a:t>        </a:t>
            </a:r>
          </a:p>
          <a:p>
            <a:pPr marL="0" indent="0">
              <a:buNone/>
            </a:pPr>
            <a:r>
              <a:rPr lang="en-US"/>
              <a:t>                if ( </a:t>
            </a:r>
            <a:r>
              <a:rPr lang="en-US" err="1"/>
              <a:t>sCompanyPrevious</a:t>
            </a:r>
            <a:r>
              <a:rPr lang="en-US"/>
              <a:t> != </a:t>
            </a:r>
            <a:r>
              <a:rPr lang="en-US" err="1"/>
              <a:t>tabBAT.dataAreaId</a:t>
            </a:r>
            <a:r>
              <a:rPr lang="en-US"/>
              <a:t> )</a:t>
            </a:r>
          </a:p>
          <a:p>
            <a:pPr marL="0" indent="0">
              <a:buNone/>
            </a:pPr>
            <a:r>
              <a:rPr lang="en-US"/>
              <a:t>                {</a:t>
            </a:r>
          </a:p>
          <a:p>
            <a:pPr marL="0" indent="0">
              <a:buNone/>
            </a:pPr>
            <a:r>
              <a:rPr lang="en-US"/>
              <a:t>                    print( </a:t>
            </a:r>
            <a:r>
              <a:rPr lang="en-US" err="1"/>
              <a:t>tabBAT.dataAreaId</a:t>
            </a:r>
            <a:r>
              <a:rPr lang="en-US"/>
              <a:t> + " = </a:t>
            </a:r>
            <a:r>
              <a:rPr lang="en-US" err="1"/>
              <a:t>tabBAT.dataAreaId</a:t>
            </a:r>
            <a:r>
              <a:rPr lang="en-US"/>
              <a:t>" );</a:t>
            </a:r>
          </a:p>
          <a:p>
            <a:pPr marL="0" indent="0">
              <a:buNone/>
            </a:pPr>
            <a:r>
              <a:rPr lang="en-US"/>
              <a:t>                    </a:t>
            </a:r>
            <a:r>
              <a:rPr lang="en-US" err="1"/>
              <a:t>iCountCompanies</a:t>
            </a:r>
            <a:r>
              <a:rPr lang="en-US"/>
              <a:t>++;</a:t>
            </a:r>
          </a:p>
          <a:p>
            <a:pPr marL="0" indent="0">
              <a:buNone/>
            </a:pPr>
            <a:r>
              <a:rPr lang="en-US"/>
              <a:t>                    if ( </a:t>
            </a:r>
            <a:r>
              <a:rPr lang="en-US" err="1"/>
              <a:t>iCountCompanies</a:t>
            </a:r>
            <a:r>
              <a:rPr lang="en-US"/>
              <a:t> &gt;= 2 )</a:t>
            </a:r>
          </a:p>
          <a:p>
            <a:pPr marL="0" indent="0">
              <a:buNone/>
            </a:pPr>
            <a:r>
              <a:rPr lang="en-US"/>
              <a:t>                    {</a:t>
            </a:r>
          </a:p>
          <a:p>
            <a:pPr marL="0" indent="0">
              <a:buNone/>
            </a:pPr>
            <a:r>
              <a:rPr lang="en-US"/>
              <a:t>                        break;</a:t>
            </a:r>
          </a:p>
          <a:p>
            <a:pPr marL="0" indent="0">
              <a:buNone/>
            </a:pPr>
            <a:r>
              <a:rPr lang="en-US"/>
              <a:t>                    }</a:t>
            </a:r>
          </a:p>
          <a:p>
            <a:pPr marL="0" indent="0">
              <a:buNone/>
            </a:pPr>
            <a:r>
              <a:rPr lang="en-US"/>
              <a:t>                    </a:t>
            </a:r>
            <a:r>
              <a:rPr lang="en-US" err="1"/>
              <a:t>sCompanyPrevious</a:t>
            </a:r>
            <a:r>
              <a:rPr lang="en-US"/>
              <a:t> = </a:t>
            </a:r>
            <a:r>
              <a:rPr lang="en-US" err="1"/>
              <a:t>tabBAT.dataAreaId</a:t>
            </a:r>
            <a:r>
              <a:rPr lang="en-US"/>
              <a:t>;</a:t>
            </a:r>
          </a:p>
          <a:p>
            <a:pPr marL="0" indent="0">
              <a:buNone/>
            </a:pPr>
            <a:r>
              <a:rPr lang="en-US"/>
              <a:t>                }</a:t>
            </a:r>
          </a:p>
          <a:p>
            <a:pPr marL="0" indent="0">
              <a:buNone/>
            </a:pPr>
            <a:r>
              <a:rPr lang="en-US"/>
              <a:t>            }</a:t>
            </a:r>
          </a:p>
          <a:p>
            <a:pPr marL="0" indent="0">
              <a:buNone/>
            </a:pPr>
            <a:r>
              <a:rPr lang="en-US"/>
              <a:t>        }</a:t>
            </a:r>
          </a:p>
          <a:p>
            <a:pPr marL="0" indent="0">
              <a:buNone/>
            </a:pPr>
            <a:r>
              <a:rPr lang="en-US"/>
              <a:t>        pause;</a:t>
            </a:r>
          </a:p>
          <a:p>
            <a:pPr marL="0" indent="0">
              <a:buNone/>
            </a:pPr>
            <a:r>
              <a:rPr lang="en-US"/>
              <a:t>        return;</a:t>
            </a:r>
          </a:p>
          <a:p>
            <a:pPr marL="0" indent="0">
              <a:buNone/>
            </a:pPr>
            <a:r>
              <a:rPr lang="en-US"/>
              <a:t>    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44DC8C-537D-4552-8623-B4EB3294A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48" y="906498"/>
            <a:ext cx="380952" cy="380952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6BD32D6-B2D8-6867-8595-E1A4085DC18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r>
              <a:rPr lang="en-US" err="1"/>
              <a:t>CrossCompany</a:t>
            </a:r>
            <a:r>
              <a:rPr lang="en-US"/>
              <a:t> Queries</a:t>
            </a:r>
          </a:p>
        </p:txBody>
      </p:sp>
    </p:spTree>
    <p:extLst>
      <p:ext uri="{BB962C8B-B14F-4D97-AF65-F5344CB8AC3E}">
        <p14:creationId xmlns:p14="http://schemas.microsoft.com/office/powerpoint/2010/main" val="175300808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16B2C2-F2CE-67F5-F901-CFF1E9479B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364" y="164813"/>
            <a:ext cx="8750980" cy="1169551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err="1"/>
              <a:t>CrossCompany</a:t>
            </a:r>
            <a:r>
              <a:rPr lang="en-US"/>
              <a:t> Queries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9B91-86B5-483D-B620-881C8BC80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BankAccountTable</a:t>
            </a:r>
            <a:r>
              <a:rPr lang="en-US"/>
              <a:t> </a:t>
            </a:r>
            <a:r>
              <a:rPr lang="en-US" err="1"/>
              <a:t>tabBAT</a:t>
            </a:r>
            <a:r>
              <a:rPr lang="en-US"/>
              <a:t>; // </a:t>
            </a:r>
            <a:r>
              <a:rPr lang="en-US" err="1"/>
              <a:t>saveDataPerCompany</a:t>
            </a:r>
            <a:r>
              <a:rPr lang="en-US"/>
              <a:t> == true.</a:t>
            </a:r>
          </a:p>
          <a:p>
            <a:pPr marL="0" indent="0">
              <a:buNone/>
            </a:pPr>
            <a:r>
              <a:rPr lang="en-US"/>
              <a:t>        Query qry2;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QueryBuildDataSource</a:t>
            </a:r>
            <a:r>
              <a:rPr lang="en-US"/>
              <a:t> qbds3;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QueryRun</a:t>
            </a:r>
            <a:r>
              <a:rPr lang="en-US"/>
              <a:t> qrun4;</a:t>
            </a:r>
          </a:p>
          <a:p>
            <a:pPr marL="0" indent="0">
              <a:buNone/>
            </a:pPr>
            <a:r>
              <a:rPr lang="en-US"/>
              <a:t>        str </a:t>
            </a:r>
            <a:r>
              <a:rPr lang="en-US" err="1"/>
              <a:t>sCompanyPrevious</a:t>
            </a:r>
            <a:r>
              <a:rPr lang="en-US"/>
              <a:t> = "   ";</a:t>
            </a:r>
          </a:p>
          <a:p>
            <a:pPr marL="0" indent="0">
              <a:buNone/>
            </a:pPr>
            <a:r>
              <a:rPr lang="en-US"/>
              <a:t>        int </a:t>
            </a:r>
            <a:r>
              <a:rPr lang="en-US" err="1"/>
              <a:t>iCountCompanies</a:t>
            </a:r>
            <a:r>
              <a:rPr lang="en-US"/>
              <a:t> = 0;</a:t>
            </a:r>
          </a:p>
          <a:p>
            <a:pPr marL="0" indent="0">
              <a:buNone/>
            </a:pPr>
            <a:r>
              <a:rPr lang="en-US"/>
              <a:t>        int </a:t>
            </a:r>
            <a:r>
              <a:rPr lang="en-US" err="1"/>
              <a:t>iTableNumBAT</a:t>
            </a:r>
            <a:r>
              <a:rPr lang="en-US"/>
              <a:t>;</a:t>
            </a:r>
          </a:p>
          <a:p>
            <a:pPr marL="0" indent="0">
              <a:buNone/>
            </a:pPr>
            <a:r>
              <a:rPr lang="en-US"/>
              <a:t>        ;</a:t>
            </a:r>
          </a:p>
          <a:p>
            <a:pPr marL="0" indent="0">
              <a:buNone/>
            </a:pPr>
            <a:r>
              <a:rPr lang="en-US"/>
              <a:t>        qry2 = new Query();</a:t>
            </a:r>
          </a:p>
          <a:p>
            <a:pPr marL="0" indent="0">
              <a:buNone/>
            </a:pPr>
            <a:r>
              <a:rPr lang="en-US"/>
              <a:t>        qry2.allowCrossCompany( true );</a:t>
            </a:r>
          </a:p>
          <a:p>
            <a:pPr marL="0" indent="0">
              <a:buNone/>
            </a:pPr>
            <a:r>
              <a:rPr lang="en-US"/>
              <a:t>        qry2.addCompanyRange( '</a:t>
            </a:r>
            <a:r>
              <a:rPr lang="en-US" err="1"/>
              <a:t>dat</a:t>
            </a:r>
            <a:r>
              <a:rPr lang="en-US"/>
              <a:t>' );</a:t>
            </a:r>
          </a:p>
          <a:p>
            <a:pPr marL="0" indent="0">
              <a:buNone/>
            </a:pPr>
            <a:r>
              <a:rPr lang="en-US"/>
              <a:t>        qry2.addCompanyRange( '</a:t>
            </a:r>
            <a:r>
              <a:rPr lang="en-US" err="1"/>
              <a:t>twf</a:t>
            </a:r>
            <a:r>
              <a:rPr lang="en-US"/>
              <a:t>' );</a:t>
            </a:r>
          </a:p>
          <a:p>
            <a:pPr marL="0" indent="0">
              <a:buNone/>
            </a:pPr>
            <a:r>
              <a:rPr lang="en-US"/>
              <a:t>        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CEAB1BCA-53CD-439A-9C6B-C797D3ED573E}"/>
              </a:ext>
            </a:extLst>
          </p:cNvPr>
          <p:cNvSpPr/>
          <p:nvPr/>
        </p:nvSpPr>
        <p:spPr>
          <a:xfrm>
            <a:off x="4855515" y="4986474"/>
            <a:ext cx="822121" cy="3775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27998ACE-4F16-4861-902E-1A9302200EC7}"/>
              </a:ext>
            </a:extLst>
          </p:cNvPr>
          <p:cNvSpPr/>
          <p:nvPr/>
        </p:nvSpPr>
        <p:spPr>
          <a:xfrm>
            <a:off x="4855515" y="5392811"/>
            <a:ext cx="822121" cy="3775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2ECF7-75C7-424F-97B9-71BC5345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48" y="906498"/>
            <a:ext cx="380952" cy="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405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89240B-A350-C07C-76AE-9CE302F0BC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 err="1"/>
              <a:t>RunAsPermission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991BB-45CC-4A36-B55E-C3788761D8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 public static container download(container _</a:t>
            </a:r>
            <a:r>
              <a:rPr lang="en-US" err="1"/>
              <a:t>parms</a:t>
            </a:r>
            <a:r>
              <a:rPr lang="en-US"/>
              <a:t>)</a:t>
            </a:r>
          </a:p>
          <a:p>
            <a:pPr marL="0" indent="0">
              <a:buNone/>
            </a:pPr>
            <a:r>
              <a:rPr lang="en-US"/>
              <a:t>    {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RunAsPermission</a:t>
            </a:r>
            <a:r>
              <a:rPr lang="en-US"/>
              <a:t> perm;</a:t>
            </a:r>
          </a:p>
          <a:p>
            <a:pPr marL="0" indent="0">
              <a:buNone/>
            </a:pPr>
            <a:r>
              <a:rPr lang="en-US"/>
              <a:t>        perm = new </a:t>
            </a:r>
            <a:r>
              <a:rPr lang="en-US" err="1"/>
              <a:t>RunAsPermission</a:t>
            </a:r>
            <a:r>
              <a:rPr lang="en-US"/>
              <a:t>("Admin");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perm.assert</a:t>
            </a:r>
            <a:r>
              <a:rPr lang="en-US"/>
              <a:t>();</a:t>
            </a:r>
          </a:p>
          <a:p>
            <a:pPr marL="0" indent="0">
              <a:buNone/>
            </a:pPr>
            <a:r>
              <a:rPr lang="en-US"/>
              <a:t>        Container </a:t>
            </a:r>
            <a:r>
              <a:rPr lang="en-US" err="1"/>
              <a:t>returncontainer</a:t>
            </a:r>
            <a:r>
              <a:rPr lang="en-US"/>
              <a:t> = </a:t>
            </a:r>
            <a:r>
              <a:rPr lang="en-US" err="1"/>
              <a:t>runAs</a:t>
            </a:r>
            <a:r>
              <a:rPr lang="en-US"/>
              <a:t>("Admin", </a:t>
            </a:r>
            <a:r>
              <a:rPr lang="en-US" err="1"/>
              <a:t>classnum</a:t>
            </a:r>
            <a:r>
              <a:rPr lang="en-US"/>
              <a:t>(</a:t>
            </a:r>
            <a:r>
              <a:rPr lang="en-US" err="1"/>
              <a:t>AcxSharepointIntegeration</a:t>
            </a:r>
            <a:r>
              <a:rPr lang="en-US"/>
              <a:t>), "get", _</a:t>
            </a:r>
            <a:r>
              <a:rPr lang="en-US" err="1"/>
              <a:t>parms</a:t>
            </a:r>
            <a:r>
              <a:rPr lang="en-US"/>
              <a:t>);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CodeAccessPermission</a:t>
            </a:r>
            <a:r>
              <a:rPr lang="en-US"/>
              <a:t>::</a:t>
            </a:r>
            <a:r>
              <a:rPr lang="en-US" err="1"/>
              <a:t>revertAssert</a:t>
            </a:r>
            <a:r>
              <a:rPr lang="en-US"/>
              <a:t>();</a:t>
            </a:r>
          </a:p>
          <a:p>
            <a:pPr marL="0" indent="0">
              <a:buNone/>
            </a:pPr>
            <a:r>
              <a:rPr lang="en-US"/>
              <a:t>        return </a:t>
            </a:r>
            <a:r>
              <a:rPr lang="en-US" err="1"/>
              <a:t>returncontainer</a:t>
            </a:r>
            <a:r>
              <a:rPr lang="en-US"/>
              <a:t>;</a:t>
            </a:r>
          </a:p>
          <a:p>
            <a:pPr marL="0" indent="0">
              <a:buNone/>
            </a:pPr>
            <a:r>
              <a:rPr lang="en-US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79532158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3A3DED-D059-F2F0-8E9E-0344042B25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 err="1"/>
              <a:t>StrKeep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E23E3-F004-419C-BA07-C6D2DA3DE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str	Mobile  = "712,3456789";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strLen</a:t>
            </a:r>
            <a:r>
              <a:rPr lang="en-US" dirty="0"/>
              <a:t>(</a:t>
            </a:r>
            <a:r>
              <a:rPr lang="en-US" dirty="0" err="1"/>
              <a:t>strRem</a:t>
            </a:r>
            <a:r>
              <a:rPr lang="en-US" dirty="0"/>
              <a:t>(Mobile, ",")) != </a:t>
            </a:r>
            <a:r>
              <a:rPr lang="en-US" dirty="0" err="1"/>
              <a:t>strLen</a:t>
            </a:r>
            <a:r>
              <a:rPr lang="en-US" dirty="0"/>
              <a:t>(</a:t>
            </a:r>
            <a:r>
              <a:rPr lang="en-US" dirty="0" err="1"/>
              <a:t>strKeep</a:t>
            </a:r>
            <a:r>
              <a:rPr lang="en-US" dirty="0"/>
              <a:t>(</a:t>
            </a:r>
            <a:r>
              <a:rPr lang="en-US" dirty="0" err="1"/>
              <a:t>strRem</a:t>
            </a:r>
            <a:r>
              <a:rPr lang="en-US" dirty="0"/>
              <a:t>(Mobile, ","), "1234567890")))</a:t>
            </a:r>
          </a:p>
          <a:p>
            <a:pPr marL="0" indent="0">
              <a:buNone/>
            </a:pPr>
            <a:r>
              <a:rPr lang="en-US" dirty="0"/>
              <a:t>	{ throw error("Invalid Mobile Number"); }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	{ info("Valid Mobile Number"); 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63755-0859-4230-BC9D-F8422DEEE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48" y="-5436"/>
            <a:ext cx="380952" cy="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834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625CD-2E66-C010-F09C-8E3233FE02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 err="1"/>
              <a:t>StrRFix</a:t>
            </a:r>
            <a:r>
              <a:rPr lang="en-US"/>
              <a:t> and </a:t>
            </a:r>
            <a:r>
              <a:rPr lang="en-US" err="1"/>
              <a:t>StrLFix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0748D-E808-4F8D-8FAA-31FA0CFF72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static void </a:t>
            </a:r>
            <a:r>
              <a:rPr lang="en-US" err="1"/>
              <a:t>testZeroPadding</a:t>
            </a:r>
            <a:r>
              <a:rPr lang="en-US"/>
              <a:t>(</a:t>
            </a:r>
            <a:r>
              <a:rPr lang="en-US" err="1"/>
              <a:t>Args</a:t>
            </a:r>
            <a:r>
              <a:rPr lang="en-US"/>
              <a:t> _</a:t>
            </a:r>
            <a:r>
              <a:rPr lang="en-US" err="1"/>
              <a:t>args</a:t>
            </a:r>
            <a:r>
              <a:rPr lang="en-US"/>
              <a:t>)</a:t>
            </a:r>
          </a:p>
          <a:p>
            <a:pPr marL="0" indent="0">
              <a:buNone/>
            </a:pPr>
            <a:r>
              <a:rPr lang="en-US"/>
              <a:t>{</a:t>
            </a:r>
          </a:p>
          <a:p>
            <a:pPr marL="0" indent="0">
              <a:buNone/>
            </a:pPr>
            <a:r>
              <a:rPr lang="en-US"/>
              <a:t>    int </a:t>
            </a:r>
            <a:r>
              <a:rPr lang="en-US" err="1"/>
              <a:t>i</a:t>
            </a:r>
            <a:r>
              <a:rPr lang="en-US"/>
              <a:t> = 1;</a:t>
            </a:r>
          </a:p>
          <a:p>
            <a:pPr marL="0" indent="0">
              <a:buNone/>
            </a:pPr>
            <a:r>
              <a:rPr lang="en-US"/>
              <a:t>    str padded;</a:t>
            </a:r>
          </a:p>
          <a:p>
            <a:pPr marL="0" indent="0">
              <a:buNone/>
            </a:pPr>
            <a:r>
              <a:rPr lang="en-US"/>
              <a:t>    str </a:t>
            </a:r>
            <a:r>
              <a:rPr lang="en-US" err="1"/>
              <a:t>finalResult</a:t>
            </a:r>
            <a:r>
              <a:rPr lang="en-US"/>
              <a:t>;</a:t>
            </a:r>
          </a:p>
          <a:p>
            <a:pPr marL="0" indent="0">
              <a:buNone/>
            </a:pPr>
            <a:r>
              <a:rPr lang="en-US"/>
              <a:t>    ;</a:t>
            </a:r>
          </a:p>
          <a:p>
            <a:pPr marL="0" indent="0">
              <a:buNone/>
            </a:pPr>
            <a:r>
              <a:rPr lang="en-US"/>
              <a:t>    // Create a string, with a length of 5, ending with the value of </a:t>
            </a:r>
            <a:r>
              <a:rPr lang="en-US" err="1"/>
              <a:t>i</a:t>
            </a:r>
            <a:r>
              <a:rPr lang="en-US"/>
              <a:t> and padded with zeros</a:t>
            </a:r>
          </a:p>
          <a:p>
            <a:pPr marL="0" indent="0">
              <a:buNone/>
            </a:pPr>
            <a:r>
              <a:rPr lang="en-US"/>
              <a:t>    padded = </a:t>
            </a:r>
            <a:r>
              <a:rPr lang="en-US" err="1"/>
              <a:t>strRFix</a:t>
            </a:r>
            <a:r>
              <a:rPr lang="en-US"/>
              <a:t>(int2str(</a:t>
            </a:r>
            <a:r>
              <a:rPr lang="en-US" err="1"/>
              <a:t>i</a:t>
            </a:r>
            <a:r>
              <a:rPr lang="en-US"/>
              <a:t>), 5, "0");</a:t>
            </a:r>
          </a:p>
          <a:p>
            <a:pPr marL="0" indent="0">
              <a:buNone/>
            </a:pPr>
            <a:r>
              <a:rPr lang="en-US"/>
              <a:t>    </a:t>
            </a:r>
            <a:r>
              <a:rPr lang="en-US" err="1"/>
              <a:t>finalResult</a:t>
            </a:r>
            <a:r>
              <a:rPr lang="en-US"/>
              <a:t> = </a:t>
            </a:r>
            <a:r>
              <a:rPr lang="en-US" err="1"/>
              <a:t>strFmt</a:t>
            </a:r>
            <a:r>
              <a:rPr lang="en-US"/>
              <a:t>("ABC-%1", padded);</a:t>
            </a:r>
          </a:p>
          <a:p>
            <a:pPr marL="0" indent="0">
              <a:buNone/>
            </a:pPr>
            <a:r>
              <a:rPr lang="en-US"/>
              <a:t>    // 00001</a:t>
            </a:r>
          </a:p>
          <a:p>
            <a:pPr marL="0" indent="0">
              <a:buNone/>
            </a:pPr>
            <a:r>
              <a:rPr lang="en-US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BED9F-944B-475F-B64E-3D8162B5B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48" y="-5436"/>
            <a:ext cx="380952" cy="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2220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D518A-3CD6-3073-C8D2-664DF1902E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/>
              <a:t>Use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96ADF-FBA2-4279-928E-BD81F67831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X++ is good but what it can’t do, C# can do</a:t>
            </a:r>
          </a:p>
          <a:p>
            <a:pPr lvl="1"/>
            <a:r>
              <a:rPr lang="en-US"/>
              <a:t>Call an external web service</a:t>
            </a:r>
          </a:p>
          <a:p>
            <a:pPr lvl="1"/>
            <a:r>
              <a:rPr lang="en-US"/>
              <a:t>Handle JSON/XML tedium</a:t>
            </a:r>
          </a:p>
          <a:p>
            <a:pPr lvl="1"/>
            <a:r>
              <a:rPr lang="en-US"/>
              <a:t>FTP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5888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B972AB-9FF9-37BA-BA66-78AD44F1B1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Peter Ramer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34E22-C51B-0BEB-6DFB-B128098B0A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Poppins"/>
                <a:cs typeface="Poppins"/>
              </a:rPr>
              <a:t>Peter Ramer</a:t>
            </a:r>
          </a:p>
          <a:p>
            <a:r>
              <a:rPr lang="en-US">
                <a:latin typeface="Poppins"/>
                <a:cs typeface="Poppins"/>
              </a:rPr>
              <a:t>Director</a:t>
            </a:r>
          </a:p>
          <a:p>
            <a:r>
              <a:rPr lang="en-US"/>
              <a:t>RSM</a:t>
            </a:r>
          </a:p>
        </p:txBody>
      </p:sp>
      <p:pic>
        <p:nvPicPr>
          <p:cNvPr id="3" name="Picture 5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C4FB9C05-A0AB-9315-4F04-AC9D0E970DC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0000" b="10000"/>
          <a:stretch/>
        </p:blipFill>
        <p:spPr>
          <a:xfrm>
            <a:off x="8168640" y="2211047"/>
            <a:ext cx="2560320" cy="27357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8A5E35-05F3-C807-F040-1051375A7221}"/>
              </a:ext>
            </a:extLst>
          </p:cNvPr>
          <p:cNvSpPr txBox="1"/>
          <p:nvPr/>
        </p:nvSpPr>
        <p:spPr>
          <a:xfrm>
            <a:off x="268887" y="2868583"/>
            <a:ext cx="6097022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Managed Application Services Director</a:t>
            </a:r>
            <a:br>
              <a:rPr lang="en-US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RSM</a:t>
            </a:r>
          </a:p>
          <a:p>
            <a:r>
              <a:rPr lang="en-US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Microsoft Business Applications MVP</a:t>
            </a:r>
          </a:p>
          <a:p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p</a:t>
            </a:r>
            <a:r>
              <a:rPr lang="en-US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eter.ramer@rsmus.com</a:t>
            </a:r>
            <a:endParaRPr lang="en-US" sz="18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  <a:hlinkClick r:id="rId4"/>
              </a:rPr>
              <a:t>www.dynamics365musings.com</a:t>
            </a:r>
            <a:r>
              <a:rPr lang="en-US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39410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07C357-4934-4B35-CC38-B92191837D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364" y="164813"/>
            <a:ext cx="8750980" cy="584775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/>
              <a:t>Use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96ADF-FBA2-4279-928E-BD81F67831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914400"/>
            <a:ext cx="11277600" cy="532158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class </a:t>
            </a:r>
            <a:r>
              <a:rPr lang="en-US" sz="1100" b="0" i="1" err="1">
                <a:solidFill>
                  <a:srgbClr val="707070"/>
                </a:solidFill>
                <a:effectLst/>
                <a:latin typeface="+mn-lt"/>
              </a:rPr>
              <a:t>AAX_AzureQueueTest</a:t>
            </a:r>
            <a:br>
              <a:rPr lang="en-US" sz="1100" b="0" i="1">
                <a:solidFill>
                  <a:srgbClr val="707070"/>
                </a:solidFill>
                <a:effectLst/>
                <a:latin typeface="+mn-lt"/>
              </a:rPr>
            </a:b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{</a:t>
            </a:r>
            <a:br>
              <a:rPr lang="en-US" sz="1100" b="0" i="1">
                <a:solidFill>
                  <a:srgbClr val="707070"/>
                </a:solidFill>
                <a:effectLst/>
                <a:latin typeface="+mn-lt"/>
              </a:rPr>
            </a:b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    const str </a:t>
            </a:r>
            <a:r>
              <a:rPr lang="en-US" sz="1100" b="0" i="1" err="1">
                <a:solidFill>
                  <a:srgbClr val="707070"/>
                </a:solidFill>
                <a:effectLst/>
                <a:latin typeface="+mn-lt"/>
              </a:rPr>
              <a:t>connectionString</a:t>
            </a: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 = "Endpoint=sb://[urlName]servicebus.windows.net/;SharedAccessKeyName=[SharedAccessName];SharedAccessKey=[SharedAccessKey]=;EntityPath=[QueueName]";</a:t>
            </a:r>
            <a:br>
              <a:rPr lang="en-US" sz="1100" b="0" i="1">
                <a:solidFill>
                  <a:srgbClr val="707070"/>
                </a:solidFill>
                <a:effectLst/>
                <a:latin typeface="+mn-lt"/>
              </a:rPr>
            </a:b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    public static void main(</a:t>
            </a:r>
            <a:r>
              <a:rPr lang="en-US" sz="1100" b="0" i="1" err="1">
                <a:solidFill>
                  <a:srgbClr val="707070"/>
                </a:solidFill>
                <a:effectLst/>
                <a:latin typeface="+mn-lt"/>
              </a:rPr>
              <a:t>Args</a:t>
            </a: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 </a:t>
            </a:r>
            <a:r>
              <a:rPr lang="en-US" sz="1100" b="0" i="1" err="1">
                <a:solidFill>
                  <a:srgbClr val="707070"/>
                </a:solidFill>
                <a:effectLst/>
                <a:latin typeface="+mn-lt"/>
              </a:rPr>
              <a:t>args</a:t>
            </a: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)</a:t>
            </a:r>
            <a:br>
              <a:rPr lang="en-US" sz="1100" b="0" i="1">
                <a:solidFill>
                  <a:srgbClr val="707070"/>
                </a:solidFill>
                <a:effectLst/>
                <a:latin typeface="+mn-lt"/>
              </a:rPr>
            </a:b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    {</a:t>
            </a:r>
            <a:br>
              <a:rPr lang="en-US" sz="1100" b="0" i="1">
                <a:solidFill>
                  <a:srgbClr val="707070"/>
                </a:solidFill>
                <a:effectLst/>
                <a:latin typeface="+mn-lt"/>
              </a:rPr>
            </a:b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        </a:t>
            </a:r>
            <a:r>
              <a:rPr lang="en-US" sz="1100" b="0" i="1" err="1">
                <a:solidFill>
                  <a:srgbClr val="707070"/>
                </a:solidFill>
                <a:effectLst/>
                <a:latin typeface="+mn-lt"/>
              </a:rPr>
              <a:t>AAX_AzureQueueLibrary.ReceiveAzureQueue</a:t>
            </a: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 </a:t>
            </a:r>
            <a:r>
              <a:rPr lang="en-US" sz="1100" b="0" i="1" err="1">
                <a:solidFill>
                  <a:srgbClr val="707070"/>
                </a:solidFill>
                <a:effectLst/>
                <a:latin typeface="+mn-lt"/>
              </a:rPr>
              <a:t>ReceiveAzureQueue</a:t>
            </a: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 = new </a:t>
            </a:r>
            <a:r>
              <a:rPr lang="en-US" sz="1100" b="0" i="1" err="1">
                <a:solidFill>
                  <a:srgbClr val="707070"/>
                </a:solidFill>
                <a:effectLst/>
                <a:latin typeface="+mn-lt"/>
              </a:rPr>
              <a:t>AAX_AzureQueueLibrary.ReceiveAzureQueue</a:t>
            </a: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();</a:t>
            </a:r>
            <a:br>
              <a:rPr lang="en-US" sz="1100" b="0" i="1">
                <a:solidFill>
                  <a:srgbClr val="707070"/>
                </a:solidFill>
                <a:effectLst/>
                <a:latin typeface="+mn-lt"/>
              </a:rPr>
            </a:b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        </a:t>
            </a:r>
            <a:r>
              <a:rPr lang="en-US" sz="1100" b="0" i="1" err="1">
                <a:solidFill>
                  <a:srgbClr val="707070"/>
                </a:solidFill>
                <a:effectLst/>
                <a:latin typeface="+mn-lt"/>
              </a:rPr>
              <a:t>AAX_AzureQueueLibrary.SendAzureQueue</a:t>
            </a: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 </a:t>
            </a:r>
            <a:r>
              <a:rPr lang="en-US" sz="1100" b="0" i="1" err="1">
                <a:solidFill>
                  <a:srgbClr val="707070"/>
                </a:solidFill>
                <a:effectLst/>
                <a:latin typeface="+mn-lt"/>
              </a:rPr>
              <a:t>SendAzureQueue</a:t>
            </a: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 = new </a:t>
            </a:r>
            <a:r>
              <a:rPr lang="en-US" sz="1100" b="0" i="1" err="1">
                <a:solidFill>
                  <a:srgbClr val="707070"/>
                </a:solidFill>
                <a:effectLst/>
                <a:latin typeface="+mn-lt"/>
              </a:rPr>
              <a:t>AAX_AzureQueueLibrary.SendAzureQueue</a:t>
            </a: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();</a:t>
            </a:r>
          </a:p>
          <a:p>
            <a:pPr marL="0" indent="0" algn="l">
              <a:buNone/>
            </a:pP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        //x++ get a </a:t>
            </a:r>
            <a:r>
              <a:rPr lang="en-US" sz="1100" b="0" i="1" err="1">
                <a:solidFill>
                  <a:srgbClr val="707070"/>
                </a:solidFill>
                <a:effectLst/>
                <a:latin typeface="+mn-lt"/>
              </a:rPr>
              <a:t>guid</a:t>
            </a: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, not C#</a:t>
            </a:r>
            <a:br>
              <a:rPr lang="en-US" sz="1100" b="0" i="1">
                <a:solidFill>
                  <a:srgbClr val="707070"/>
                </a:solidFill>
                <a:effectLst/>
                <a:latin typeface="+mn-lt"/>
              </a:rPr>
            </a:b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        str s = "Test Message " + </a:t>
            </a:r>
            <a:r>
              <a:rPr lang="en-US" sz="1100" b="0" i="1" err="1">
                <a:solidFill>
                  <a:srgbClr val="707070"/>
                </a:solidFill>
                <a:effectLst/>
                <a:latin typeface="+mn-lt"/>
              </a:rPr>
              <a:t>WinAPIServer</a:t>
            </a: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::</a:t>
            </a:r>
            <a:r>
              <a:rPr lang="en-US" sz="1100" b="0" i="1" err="1">
                <a:solidFill>
                  <a:srgbClr val="707070"/>
                </a:solidFill>
                <a:effectLst/>
                <a:latin typeface="+mn-lt"/>
              </a:rPr>
              <a:t>createGUID</a:t>
            </a: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();</a:t>
            </a:r>
          </a:p>
          <a:p>
            <a:pPr marL="0" indent="0" algn="l">
              <a:buNone/>
            </a:pP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        </a:t>
            </a:r>
            <a:r>
              <a:rPr lang="en-US" sz="1100" b="0" i="1" err="1">
                <a:solidFill>
                  <a:srgbClr val="707070"/>
                </a:solidFill>
                <a:effectLst/>
                <a:latin typeface="+mn-lt"/>
              </a:rPr>
              <a:t>SendAzureQueue.connect</a:t>
            </a: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(</a:t>
            </a:r>
            <a:r>
              <a:rPr lang="en-US" sz="1100" b="0" i="1" err="1">
                <a:solidFill>
                  <a:srgbClr val="707070"/>
                </a:solidFill>
                <a:effectLst/>
                <a:latin typeface="+mn-lt"/>
              </a:rPr>
              <a:t>connectionString</a:t>
            </a: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);</a:t>
            </a:r>
            <a:br>
              <a:rPr lang="en-US" sz="1100" b="0" i="1">
                <a:solidFill>
                  <a:srgbClr val="707070"/>
                </a:solidFill>
                <a:effectLst/>
                <a:latin typeface="+mn-lt"/>
              </a:rPr>
            </a:b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        </a:t>
            </a:r>
            <a:r>
              <a:rPr lang="en-US" sz="1100" b="0" i="1" err="1">
                <a:solidFill>
                  <a:srgbClr val="707070"/>
                </a:solidFill>
                <a:effectLst/>
                <a:latin typeface="+mn-lt"/>
              </a:rPr>
              <a:t>SendAzureQueue.sendMessage</a:t>
            </a: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(s);</a:t>
            </a:r>
            <a:br>
              <a:rPr lang="en-US" sz="1100" b="0" i="1">
                <a:solidFill>
                  <a:srgbClr val="707070"/>
                </a:solidFill>
                <a:effectLst/>
                <a:latin typeface="+mn-lt"/>
              </a:rPr>
            </a:b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        </a:t>
            </a:r>
            <a:r>
              <a:rPr lang="en-US" sz="1100" b="0" i="1" err="1">
                <a:solidFill>
                  <a:srgbClr val="707070"/>
                </a:solidFill>
                <a:effectLst/>
                <a:latin typeface="+mn-lt"/>
              </a:rPr>
              <a:t>SendAzureQueue.close</a:t>
            </a: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();</a:t>
            </a:r>
          </a:p>
          <a:p>
            <a:pPr marL="0" indent="0" algn="l">
              <a:buNone/>
            </a:pP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        info(</a:t>
            </a:r>
            <a:r>
              <a:rPr lang="en-US" sz="1100" b="0" i="1" err="1">
                <a:solidFill>
                  <a:srgbClr val="707070"/>
                </a:solidFill>
                <a:effectLst/>
                <a:latin typeface="+mn-lt"/>
              </a:rPr>
              <a:t>strFmt</a:t>
            </a: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("sent: %1", s));</a:t>
            </a:r>
            <a:br>
              <a:rPr lang="en-US" sz="1100" b="0" i="1">
                <a:solidFill>
                  <a:srgbClr val="707070"/>
                </a:solidFill>
                <a:effectLst/>
                <a:latin typeface="+mn-lt"/>
              </a:rPr>
            </a:b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        s = "";</a:t>
            </a:r>
          </a:p>
          <a:p>
            <a:pPr marL="0" indent="0" algn="l">
              <a:buNone/>
            </a:pP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        </a:t>
            </a:r>
            <a:r>
              <a:rPr lang="en-US" sz="1100" b="0" i="1" err="1">
                <a:solidFill>
                  <a:srgbClr val="707070"/>
                </a:solidFill>
                <a:effectLst/>
                <a:latin typeface="+mn-lt"/>
              </a:rPr>
              <a:t>ReceiveAzureQueue.connect</a:t>
            </a: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(</a:t>
            </a:r>
            <a:r>
              <a:rPr lang="en-US" sz="1100" b="0" i="1" err="1">
                <a:solidFill>
                  <a:srgbClr val="707070"/>
                </a:solidFill>
                <a:effectLst/>
                <a:latin typeface="+mn-lt"/>
              </a:rPr>
              <a:t>connectionString</a:t>
            </a: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);</a:t>
            </a:r>
          </a:p>
          <a:p>
            <a:pPr marL="0" indent="0" algn="l">
              <a:buNone/>
            </a:pP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        s = </a:t>
            </a:r>
            <a:r>
              <a:rPr lang="en-US" sz="1100" b="0" i="1" err="1">
                <a:solidFill>
                  <a:srgbClr val="707070"/>
                </a:solidFill>
                <a:effectLst/>
                <a:latin typeface="+mn-lt"/>
              </a:rPr>
              <a:t>ReceiveAzureQueue.readMessage</a:t>
            </a: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();</a:t>
            </a:r>
          </a:p>
          <a:p>
            <a:pPr marL="0" indent="0" algn="l">
              <a:buNone/>
            </a:pP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        </a:t>
            </a:r>
            <a:r>
              <a:rPr lang="en-US" sz="1100" b="0" i="1" err="1">
                <a:solidFill>
                  <a:srgbClr val="707070"/>
                </a:solidFill>
                <a:effectLst/>
                <a:latin typeface="+mn-lt"/>
              </a:rPr>
              <a:t>ReceiveAzureQueue.completeMessage</a:t>
            </a: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();</a:t>
            </a:r>
          </a:p>
          <a:p>
            <a:pPr marL="0" indent="0" algn="l">
              <a:buNone/>
            </a:pP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        </a:t>
            </a:r>
            <a:r>
              <a:rPr lang="en-US" sz="1100" b="0" i="1" err="1">
                <a:solidFill>
                  <a:srgbClr val="707070"/>
                </a:solidFill>
                <a:effectLst/>
                <a:latin typeface="+mn-lt"/>
              </a:rPr>
              <a:t>ReceiveAzureQueue.close</a:t>
            </a: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();</a:t>
            </a:r>
          </a:p>
          <a:p>
            <a:pPr marL="0" indent="0" algn="l">
              <a:buNone/>
            </a:pP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        info(</a:t>
            </a:r>
            <a:r>
              <a:rPr lang="en-US" sz="1100" b="0" i="1" err="1">
                <a:solidFill>
                  <a:srgbClr val="707070"/>
                </a:solidFill>
                <a:effectLst/>
                <a:latin typeface="+mn-lt"/>
              </a:rPr>
              <a:t>strFmt</a:t>
            </a: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("Received: %1", s));</a:t>
            </a:r>
          </a:p>
          <a:p>
            <a:pPr marL="0" indent="0" algn="l">
              <a:buNone/>
            </a:pP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    }</a:t>
            </a:r>
          </a:p>
          <a:p>
            <a:pPr marL="0" indent="0" algn="l">
              <a:buNone/>
            </a:pPr>
            <a:r>
              <a:rPr lang="en-US" sz="1100" b="0" i="1">
                <a:solidFill>
                  <a:srgbClr val="707070"/>
                </a:solidFill>
                <a:effectLst/>
                <a:latin typeface="+mn-lt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C50DFD-DB3A-4EE6-93D0-B73E57C6B871}"/>
              </a:ext>
            </a:extLst>
          </p:cNvPr>
          <p:cNvSpPr/>
          <p:nvPr/>
        </p:nvSpPr>
        <p:spPr>
          <a:xfrm>
            <a:off x="543580" y="1498867"/>
            <a:ext cx="10441661" cy="550718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96B632-1146-4270-A5AA-A93DC152FED9}"/>
              </a:ext>
            </a:extLst>
          </p:cNvPr>
          <p:cNvSpPr/>
          <p:nvPr/>
        </p:nvSpPr>
        <p:spPr>
          <a:xfrm>
            <a:off x="741364" y="4260979"/>
            <a:ext cx="5340927" cy="2239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546734-6A19-4E69-AC72-9D7922DC9210}"/>
              </a:ext>
            </a:extLst>
          </p:cNvPr>
          <p:cNvSpPr/>
          <p:nvPr/>
        </p:nvSpPr>
        <p:spPr>
          <a:xfrm>
            <a:off x="790487" y="5735216"/>
            <a:ext cx="5340927" cy="287166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D1172B-AEF5-4A4F-B726-6D6F17CB9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48" y="-5436"/>
            <a:ext cx="380952" cy="3809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3828A1-3314-6812-C926-0C0917F1065A}"/>
              </a:ext>
            </a:extLst>
          </p:cNvPr>
          <p:cNvSpPr/>
          <p:nvPr/>
        </p:nvSpPr>
        <p:spPr>
          <a:xfrm>
            <a:off x="741363" y="3205065"/>
            <a:ext cx="5340927" cy="2239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848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9B017A-AE39-3754-4537-181889ED2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/>
              <a:t>Other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D3CA0-9F39-40C0-A563-DE22489078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Can’t locate an error that is being thrown? Add a breakpoint in </a:t>
            </a:r>
            <a:r>
              <a:rPr lang="en-US" err="1"/>
              <a:t>info.Add</a:t>
            </a:r>
            <a:r>
              <a:rPr lang="en-US"/>
              <a:t>() (on switch (</a:t>
            </a:r>
            <a:r>
              <a:rPr lang="en-US" err="1"/>
              <a:t>logLevel</a:t>
            </a:r>
            <a:r>
              <a:rPr lang="en-US"/>
              <a:t>))</a:t>
            </a:r>
          </a:p>
          <a:p>
            <a:r>
              <a:rPr lang="en-US"/>
              <a:t>Use </a:t>
            </a:r>
            <a:r>
              <a:rPr lang="en-US" err="1"/>
              <a:t>funcName</a:t>
            </a:r>
            <a:r>
              <a:rPr lang="en-US"/>
              <a:t>() to help with figuring problems out</a:t>
            </a:r>
          </a:p>
          <a:p>
            <a:r>
              <a:rPr lang="en-US" err="1"/>
              <a:t>QueryBuildDataSource.toString</a:t>
            </a:r>
            <a:r>
              <a:rPr lang="en-US"/>
              <a:t>() to see the SQL for a query</a:t>
            </a:r>
          </a:p>
          <a:p>
            <a:r>
              <a:rPr lang="en-US"/>
              <a:t>Data Entities can be temperamental; DB Sync, delete entity (from Data Entity Screen), rebuild list, test again</a:t>
            </a:r>
          </a:p>
        </p:txBody>
      </p:sp>
    </p:spTree>
    <p:extLst>
      <p:ext uri="{BB962C8B-B14F-4D97-AF65-F5344CB8AC3E}">
        <p14:creationId xmlns:p14="http://schemas.microsoft.com/office/powerpoint/2010/main" val="417214962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68C3C1-6BEC-542C-01BF-3A09BC7E9E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D365FO.Tools</a:t>
            </a:r>
          </a:p>
        </p:txBody>
      </p:sp>
    </p:spTree>
    <p:extLst>
      <p:ext uri="{BB962C8B-B14F-4D97-AF65-F5344CB8AC3E}">
        <p14:creationId xmlns:p14="http://schemas.microsoft.com/office/powerpoint/2010/main" val="90297435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F78AE-FB2B-47B3-B0E6-A52476CD8F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D365FO.Tools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27D49-9A77-4376-9394-41FD635713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096974"/>
            <a:ext cx="8884606" cy="5139014"/>
          </a:xfrm>
        </p:spPr>
        <p:txBody>
          <a:bodyPr/>
          <a:lstStyle/>
          <a:p>
            <a:r>
              <a:rPr lang="en-US" dirty="0"/>
              <a:t>PowerShell module to handle the different management tasks during a Dynamics 365 Finance &amp; Operations</a:t>
            </a:r>
          </a:p>
          <a:p>
            <a:r>
              <a:rPr lang="en-US" dirty="0"/>
              <a:t>Install-Module -Name d365fo.tools</a:t>
            </a:r>
          </a:p>
          <a:p>
            <a:r>
              <a:rPr lang="en-US" dirty="0"/>
              <a:t>Update-Module -name d365fo.tools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B11155-E39A-4AF1-A47F-34951DF6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56" y="3429000"/>
            <a:ext cx="8171428" cy="1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4783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32833-60D9-CD99-8E43-00C1B790A0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/>
              <a:t>Stop An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D14C-24E2-4DD1-A90D-310325AA07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Stop-D365Environment -All</a:t>
            </a:r>
          </a:p>
          <a:p>
            <a:r>
              <a:rPr lang="en-US" dirty="0"/>
              <a:t>Stop-D365Environment -</a:t>
            </a:r>
            <a:r>
              <a:rPr lang="en-US" dirty="0" err="1"/>
              <a:t>Aos</a:t>
            </a:r>
            <a:r>
              <a:rPr lang="en-US" dirty="0"/>
              <a:t> -Batch</a:t>
            </a:r>
          </a:p>
          <a:p>
            <a:r>
              <a:rPr lang="en-US" dirty="0"/>
              <a:t>Stop-D365Environment -</a:t>
            </a:r>
            <a:r>
              <a:rPr lang="en-US" dirty="0" err="1"/>
              <a:t>FinancialReporter</a:t>
            </a:r>
            <a:r>
              <a:rPr lang="en-US" dirty="0"/>
              <a:t> -DMF</a:t>
            </a:r>
          </a:p>
          <a:p>
            <a:r>
              <a:rPr lang="en-US" dirty="0"/>
              <a:t>Stop-D365Environment -All -Kill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561DB1-10E0-C7F8-9FF3-36655FBCC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28" y="3335209"/>
            <a:ext cx="8180952" cy="1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8643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5C33-DB75-AEDE-EC42-75A340E8BE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/>
              <a:t>Start An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DF43E-2CC7-46D0-BBC5-5C5AE445C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Start-D365Environment -</a:t>
            </a:r>
            <a:r>
              <a:rPr lang="en-US" dirty="0" err="1"/>
              <a:t>ShowOriginalProgress</a:t>
            </a:r>
            <a:endParaRPr lang="en-US" dirty="0"/>
          </a:p>
          <a:p>
            <a:r>
              <a:rPr lang="en-US" dirty="0"/>
              <a:t>Start-D365Environment -All</a:t>
            </a:r>
          </a:p>
          <a:p>
            <a:r>
              <a:rPr lang="en-US" dirty="0"/>
              <a:t>Start-D365Environment -</a:t>
            </a:r>
            <a:r>
              <a:rPr lang="en-US" dirty="0" err="1"/>
              <a:t>Aos</a:t>
            </a:r>
            <a:r>
              <a:rPr lang="en-US" dirty="0"/>
              <a:t> -Batch</a:t>
            </a:r>
          </a:p>
          <a:p>
            <a:r>
              <a:rPr lang="en-US" dirty="0"/>
              <a:t>Start-D365Environment -</a:t>
            </a:r>
            <a:r>
              <a:rPr lang="en-US" dirty="0" err="1"/>
              <a:t>FinancialReporter</a:t>
            </a:r>
            <a:r>
              <a:rPr lang="en-US" dirty="0"/>
              <a:t> -DMF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545391-B68A-820D-491B-FB9E3B3D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4" y="4064842"/>
            <a:ext cx="8180952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2759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D6B04-D6F0-5578-C6B0-CA519184D5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/>
              <a:t>Restart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90AB7-1246-40D9-A6D9-504C9D1D86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Restart-D365Environment -All -</a:t>
            </a:r>
            <a:r>
              <a:rPr lang="en-US" dirty="0" err="1"/>
              <a:t>ShowOriginalProgress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5AE00-9183-DC14-2873-CE682C681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64" y="1952991"/>
            <a:ext cx="7578975" cy="399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7511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3F5621-E2CC-175F-1165-F4BA5C1C04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/>
              <a:t>(Re)Set D365FO 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20E93-AFAD-4534-87F7-A03BD9CB22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Set-D365Admin "claire@contoso.com"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5BCB18-16B9-BFA8-89E1-2EA1640B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94" y="2813990"/>
            <a:ext cx="8142857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0279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2B034-41D6-C66F-D3C4-BD2503583B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/>
              <a:t>Export Database from Sandbox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67E00-1EDA-4B00-9603-D9C50D265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096974"/>
            <a:ext cx="11697479" cy="5139014"/>
          </a:xfrm>
        </p:spPr>
        <p:txBody>
          <a:bodyPr>
            <a:normAutofit/>
          </a:bodyPr>
          <a:lstStyle/>
          <a:p>
            <a:r>
              <a:rPr lang="en-US" dirty="0"/>
              <a:t>Invoke-D365LcsDatabaseExport -</a:t>
            </a:r>
            <a:r>
              <a:rPr lang="en-US" dirty="0" err="1"/>
              <a:t>ProjectId</a:t>
            </a:r>
            <a:r>
              <a:rPr lang="en-US" dirty="0"/>
              <a:t> 123456789 -</a:t>
            </a:r>
            <a:r>
              <a:rPr lang="en-US" dirty="0" err="1"/>
              <a:t>SourceEnvironmentId</a:t>
            </a:r>
            <a:r>
              <a:rPr lang="en-US" dirty="0"/>
              <a:t> "958ae597-f089-4811-abbd-c1190917eaae" -</a:t>
            </a:r>
            <a:r>
              <a:rPr lang="en-US" dirty="0" err="1"/>
              <a:t>BackupName</a:t>
            </a:r>
            <a:r>
              <a:rPr lang="en-US" dirty="0"/>
              <a:t> "</a:t>
            </a:r>
            <a:r>
              <a:rPr lang="en-US" dirty="0" err="1"/>
              <a:t>BackupViaApi</a:t>
            </a:r>
            <a:r>
              <a:rPr lang="en-US" dirty="0"/>
              <a:t>" -</a:t>
            </a:r>
            <a:r>
              <a:rPr lang="en-US" dirty="0" err="1"/>
              <a:t>BearerToken</a:t>
            </a:r>
            <a:r>
              <a:rPr lang="en-US" dirty="0"/>
              <a:t> "</a:t>
            </a:r>
            <a:r>
              <a:rPr lang="en-US" dirty="0" err="1"/>
              <a:t>JldjfafLJdfjlfsalfd</a:t>
            </a:r>
            <a:r>
              <a:rPr lang="en-US" dirty="0"/>
              <a:t>..." -</a:t>
            </a:r>
            <a:r>
              <a:rPr lang="en-US" dirty="0" err="1"/>
              <a:t>LcsApiUri</a:t>
            </a:r>
            <a:r>
              <a:rPr lang="en-US" dirty="0"/>
              <a:t> "https://lcsapi.lcs.dynamics.com"</a:t>
            </a:r>
          </a:p>
        </p:txBody>
      </p:sp>
    </p:spTree>
    <p:extLst>
      <p:ext uri="{BB962C8B-B14F-4D97-AF65-F5344CB8AC3E}">
        <p14:creationId xmlns:p14="http://schemas.microsoft.com/office/powerpoint/2010/main" val="75998956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280A2-4CCA-FD1F-32BB-1043FDE182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/>
              <a:t>Refresh Database (Prod To Sandbox)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9F576B-2A12-41FE-BBA2-B90E1C011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Invoke-D365LcsDatabaseRefresh -</a:t>
            </a:r>
            <a:r>
              <a:rPr lang="en-US" err="1"/>
              <a:t>ProjectId</a:t>
            </a:r>
            <a:r>
              <a:rPr lang="en-US"/>
              <a:t> 123456789 -</a:t>
            </a:r>
            <a:r>
              <a:rPr lang="en-US" err="1"/>
              <a:t>SourceEnvironmentId</a:t>
            </a:r>
            <a:r>
              <a:rPr lang="en-US"/>
              <a:t> "958ae597-f089-4811-abbd-c1190917eaae" -</a:t>
            </a:r>
            <a:r>
              <a:rPr lang="en-US" err="1"/>
              <a:t>TargetEnvironmentId</a:t>
            </a:r>
            <a:r>
              <a:rPr lang="en-US"/>
              <a:t> "13cc7700-c13b-4ea3-81cd-2d26fa72ec5e" -</a:t>
            </a:r>
            <a:r>
              <a:rPr lang="en-US" err="1"/>
              <a:t>BearerToken</a:t>
            </a:r>
            <a:r>
              <a:rPr lang="en-US"/>
              <a:t> "</a:t>
            </a:r>
            <a:r>
              <a:rPr lang="en-US" err="1"/>
              <a:t>JldjfafLJdfjlfsalfd</a:t>
            </a:r>
            <a:r>
              <a:rPr lang="en-US"/>
              <a:t>..." -</a:t>
            </a:r>
            <a:r>
              <a:rPr lang="en-US" err="1"/>
              <a:t>LcsApiUri</a:t>
            </a:r>
            <a:r>
              <a:rPr lang="en-US"/>
              <a:t> "https://lcsapi.lcs.dynamics.com"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7360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39873-25C8-FED8-7DE3-93F267DA0F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Gift Card Giveaway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F5B-B8A3-5727-BCB2-B4172634F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….. At the end</a:t>
            </a:r>
          </a:p>
        </p:txBody>
      </p:sp>
      <p:pic>
        <p:nvPicPr>
          <p:cNvPr id="5" name="Picture 4" descr="Jim Carrey Limo - Did someone say free stuff?">
            <a:extLst>
              <a:ext uri="{FF2B5EF4-FFF2-40B4-BE49-F238E27FC236}">
                <a16:creationId xmlns:a16="http://schemas.microsoft.com/office/drawing/2014/main" id="{CD4BFE49-0574-4028-8054-778E015BD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63" y="1814050"/>
            <a:ext cx="4355674" cy="322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38674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F7093-01BA-46D1-4CC8-3727821BCB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/>
              <a:t>Sync Database for Module(s)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BD282-5EAD-45CD-80CF-F7C37AFDEE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Invoke-D365DbSyncModule -Module "MyModel1"</a:t>
            </a:r>
          </a:p>
          <a:p>
            <a:r>
              <a:rPr lang="en-US" dirty="0"/>
              <a:t>Invoke-D365DbSyncModule -Module "MyModel1","MyModel2"</a:t>
            </a:r>
          </a:p>
          <a:p>
            <a:r>
              <a:rPr lang="en-US" dirty="0"/>
              <a:t>Get-D365Module -Name "</a:t>
            </a:r>
            <a:r>
              <a:rPr lang="en-US" dirty="0" err="1"/>
              <a:t>MyModel</a:t>
            </a:r>
            <a:r>
              <a:rPr lang="en-US" dirty="0"/>
              <a:t>*" | Invoke-D365DbSyncModule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143B75-11FE-7C01-F2CD-ED0049DDA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35" y="2818752"/>
            <a:ext cx="8171428" cy="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6258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1453F-A19E-1137-E658-5445837C5B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/>
              <a:t>Partial DB Sync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24374-754E-4FCB-9252-82CA80ECE2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Invoke-D365DBSyncPartial -</a:t>
            </a:r>
            <a:r>
              <a:rPr lang="en-US" dirty="0" err="1"/>
              <a:t>SyncList</a:t>
            </a:r>
            <a:r>
              <a:rPr lang="en-US" dirty="0"/>
              <a:t> "</a:t>
            </a:r>
            <a:r>
              <a:rPr lang="en-US" dirty="0" err="1"/>
              <a:t>CustCustomerEntity</a:t>
            </a:r>
            <a:r>
              <a:rPr lang="en-US" dirty="0"/>
              <a:t>","</a:t>
            </a:r>
            <a:r>
              <a:rPr lang="en-US" dirty="0" err="1"/>
              <a:t>SalesTable</a:t>
            </a:r>
            <a:r>
              <a:rPr lang="en-US" dirty="0"/>
              <a:t>"</a:t>
            </a:r>
          </a:p>
          <a:p>
            <a:r>
              <a:rPr lang="en-US" dirty="0"/>
              <a:t>Invoke-D365DBSyncPartial -</a:t>
            </a:r>
            <a:r>
              <a:rPr lang="en-US" dirty="0" err="1"/>
              <a:t>SyncList</a:t>
            </a:r>
            <a:r>
              <a:rPr lang="en-US" dirty="0"/>
              <a:t> "</a:t>
            </a:r>
            <a:r>
              <a:rPr lang="en-US" dirty="0" err="1"/>
              <a:t>CustCustomerEntity</a:t>
            </a:r>
            <a:r>
              <a:rPr lang="en-US" dirty="0"/>
              <a:t>","</a:t>
            </a:r>
            <a:r>
              <a:rPr lang="en-US" dirty="0" err="1"/>
              <a:t>SalesTable</a:t>
            </a:r>
            <a:r>
              <a:rPr lang="en-US" dirty="0"/>
              <a:t>" -Verbose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E8445F-858E-5BE8-98A3-B5DE6F9B5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28" y="3056586"/>
            <a:ext cx="8180952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1807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4DF74D-8B67-96A6-3B3B-C39BC3058D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>
                <a:latin typeface="Poppins"/>
                <a:cs typeface="Poppins"/>
              </a:rPr>
              <a:t>DB Sync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D6371-F21A-41EC-8044-1E87FDB723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Invoke-D365DBSync</a:t>
            </a:r>
          </a:p>
          <a:p>
            <a:r>
              <a:rPr lang="en-US" dirty="0"/>
              <a:t>Invoke-D365DBSync -Verbose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9D2E7-4781-479A-8592-A56A212E4A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en-US"/>
              <a:t>DB Sync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B8339B-9D74-697B-8C1C-0C018AD66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79128"/>
            <a:ext cx="5785827" cy="425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4602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99477-EC10-BB8F-F620-5EFE283B8B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/>
              <a:t>Install Supporting Software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AAEFE-08FE-4C99-8553-25480A8AD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Install-D365SupportingSoftware -Name </a:t>
            </a:r>
            <a:r>
              <a:rPr lang="en-US" dirty="0" err="1"/>
              <a:t>vscode</a:t>
            </a:r>
            <a:endParaRPr lang="en-US" dirty="0"/>
          </a:p>
          <a:p>
            <a:r>
              <a:rPr lang="en-US" dirty="0"/>
              <a:t>Install-D365SupportingSoftware -Name "</a:t>
            </a:r>
            <a:r>
              <a:rPr lang="en-US" dirty="0" err="1"/>
              <a:t>vscode</a:t>
            </a:r>
            <a:r>
              <a:rPr lang="en-US" dirty="0"/>
              <a:t>","fiddler"</a:t>
            </a:r>
          </a:p>
          <a:p>
            <a:r>
              <a:rPr lang="en-US" dirty="0"/>
              <a:t>Install-D365SupportingSoftware -Name </a:t>
            </a:r>
            <a:r>
              <a:rPr lang="en-US" dirty="0" err="1"/>
              <a:t>googlechrome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2BC5C1-60E9-2615-7E55-C7DA0113E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87523"/>
            <a:ext cx="5443437" cy="400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5943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BB49AA-2C2A-7828-9CC1-15F933FEBC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/>
              <a:t>Getting Environment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93AB-AA76-4A1E-A262-B6AEC4F4DD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Get-D365Url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E56357-0316-F718-6F9B-B8BF5D58D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47433"/>
            <a:ext cx="8190476" cy="1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0823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CDD6CE-EEE0-53C8-74E8-F9D8FEF2EE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/>
              <a:t>Searching for an AOT Object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8A780F-2483-449A-9300-99DA9265B6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Get-D365AOTObject -Name *flush* -</a:t>
            </a:r>
            <a:r>
              <a:rPr lang="en-US" err="1"/>
              <a:t>ObjectType</a:t>
            </a:r>
            <a:r>
              <a:rPr lang="en-US"/>
              <a:t> </a:t>
            </a:r>
            <a:r>
              <a:rPr lang="en-US" err="1"/>
              <a:t>AxClass</a:t>
            </a:r>
            <a:r>
              <a:rPr lang="en-US"/>
              <a:t> -Path "C:\AOSService\PackagesLocalDirectory\ApplicationFoundation"</a:t>
            </a:r>
          </a:p>
          <a:p>
            <a:r>
              <a:rPr lang="en-US"/>
              <a:t>Get-D365AOTObject -Name *flush* -</a:t>
            </a:r>
            <a:r>
              <a:rPr lang="en-US" err="1"/>
              <a:t>ObjectType</a:t>
            </a:r>
            <a:r>
              <a:rPr lang="en-US"/>
              <a:t> </a:t>
            </a:r>
            <a:r>
              <a:rPr lang="en-US" err="1"/>
              <a:t>AxClass</a:t>
            </a:r>
            <a:r>
              <a:rPr lang="en-US"/>
              <a:t> -</a:t>
            </a:r>
            <a:r>
              <a:rPr lang="en-US" err="1"/>
              <a:t>IncludePath</a:t>
            </a:r>
            <a:r>
              <a:rPr lang="en-US"/>
              <a:t> -Path "C:\AOSService\PackagesLocalDirectory\ApplicationFoundation"</a:t>
            </a:r>
          </a:p>
          <a:p>
            <a:r>
              <a:rPr lang="en-US"/>
              <a:t>Get-D365InstalledPackage -Name Application* | Get-D365AOTObject -Name *flush* -</a:t>
            </a:r>
            <a:r>
              <a:rPr lang="en-US" err="1"/>
              <a:t>ObjectType</a:t>
            </a:r>
            <a:r>
              <a:rPr lang="en-US"/>
              <a:t> </a:t>
            </a:r>
            <a:r>
              <a:rPr lang="en-US" err="1"/>
              <a:t>AxClass</a:t>
            </a:r>
            <a:endParaRPr lang="en-US"/>
          </a:p>
          <a:p>
            <a:r>
              <a:rPr lang="en-US"/>
              <a:t>Get-D365AOTObject -Path "C:\AOSService\PackagesLocalDirectory\*" -Name *flush* -</a:t>
            </a:r>
            <a:r>
              <a:rPr lang="en-US" err="1"/>
              <a:t>ObjectType</a:t>
            </a:r>
            <a:r>
              <a:rPr lang="en-US"/>
              <a:t> </a:t>
            </a:r>
            <a:r>
              <a:rPr lang="en-US" err="1"/>
              <a:t>AxClass</a:t>
            </a:r>
            <a:r>
              <a:rPr lang="en-US"/>
              <a:t> -</a:t>
            </a:r>
            <a:r>
              <a:rPr lang="en-US" err="1"/>
              <a:t>SearchInPackages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9271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81917-D88F-4351-B8DA-75E4C17397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Maintenance Mode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06ADDA-823D-1F29-2605-BA59A63BC2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Enable-D365MaintenanceMode -</a:t>
            </a:r>
            <a:r>
              <a:rPr lang="en-US" dirty="0" err="1"/>
              <a:t>ShowOriginalProgress</a:t>
            </a:r>
            <a:endParaRPr lang="en-US" dirty="0"/>
          </a:p>
          <a:p>
            <a:r>
              <a:rPr lang="en-US" dirty="0"/>
              <a:t>Disable-D365MaintenanceMode -</a:t>
            </a:r>
            <a:r>
              <a:rPr lang="en-US" dirty="0" err="1"/>
              <a:t>ShowOriginalProgress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33CBDD-6E22-935E-1644-157CE7746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00" y="2040988"/>
            <a:ext cx="8180952" cy="3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44815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DA1D5-98C1-3F49-5AD1-5076C5380E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/>
              <a:t>Import Database into Dev (T1)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82B92-2141-4F58-B0EF-2DADC3D23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Invoke-D365InstallSqlPackage</a:t>
            </a:r>
          </a:p>
          <a:p>
            <a:r>
              <a:rPr lang="en-US"/>
              <a:t>Import-D365Bacpac -ImportModeTier1 -</a:t>
            </a:r>
            <a:r>
              <a:rPr lang="en-US" err="1"/>
              <a:t>BacpacFile</a:t>
            </a:r>
            <a:r>
              <a:rPr lang="en-US"/>
              <a:t> "C:\temp\uat.bacpac" -</a:t>
            </a:r>
            <a:r>
              <a:rPr lang="en-US" err="1"/>
              <a:t>NewDatabaseName</a:t>
            </a:r>
            <a:r>
              <a:rPr lang="en-US"/>
              <a:t> "</a:t>
            </a:r>
            <a:r>
              <a:rPr lang="en-US" err="1"/>
              <a:t>ImportedDatabase_YYYYMMDD</a:t>
            </a:r>
            <a:r>
              <a:rPr lang="en-US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00647501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86F27-E88E-B874-C564-A60F968329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/>
              <a:t>Export Database from Dev (T1)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54165-A8E0-4311-850D-BEA40AF18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096974"/>
            <a:ext cx="8369559" cy="5139014"/>
          </a:xfrm>
        </p:spPr>
        <p:txBody>
          <a:bodyPr/>
          <a:lstStyle/>
          <a:p>
            <a:r>
              <a:rPr lang="en-US" dirty="0"/>
              <a:t>New-D365Bacpac -ExportModeTier1 -</a:t>
            </a:r>
            <a:r>
              <a:rPr lang="en-US" dirty="0" err="1"/>
              <a:t>BackupDirectory</a:t>
            </a:r>
            <a:r>
              <a:rPr lang="en-US" dirty="0"/>
              <a:t> c:\Temp\backup\ -</a:t>
            </a:r>
            <a:r>
              <a:rPr lang="en-US" dirty="0" err="1"/>
              <a:t>NewDatabaseName</a:t>
            </a:r>
            <a:r>
              <a:rPr lang="en-US" dirty="0"/>
              <a:t> Testing1 -</a:t>
            </a:r>
            <a:r>
              <a:rPr lang="en-US" dirty="0" err="1"/>
              <a:t>BacpacFile</a:t>
            </a:r>
            <a:r>
              <a:rPr lang="en-US" dirty="0"/>
              <a:t> "C:\Temp\Bacpac\Testing1.bacpac"</a:t>
            </a:r>
          </a:p>
        </p:txBody>
      </p:sp>
    </p:spTree>
    <p:extLst>
      <p:ext uri="{BB962C8B-B14F-4D97-AF65-F5344CB8AC3E}">
        <p14:creationId xmlns:p14="http://schemas.microsoft.com/office/powerpoint/2010/main" val="330346970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68C3C1-6BEC-542C-01BF-3A09BC7E9E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Quality Of Life</a:t>
            </a:r>
          </a:p>
        </p:txBody>
      </p:sp>
    </p:spTree>
    <p:extLst>
      <p:ext uri="{BB962C8B-B14F-4D97-AF65-F5344CB8AC3E}">
        <p14:creationId xmlns:p14="http://schemas.microsoft.com/office/powerpoint/2010/main" val="269814366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9C8236-9459-E007-8B7E-AAB7AABBDA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Coding Tips</a:t>
            </a:r>
          </a:p>
          <a:p>
            <a:r>
              <a:rPr lang="en-US" dirty="0"/>
              <a:t>D365FO.Tools </a:t>
            </a:r>
          </a:p>
          <a:p>
            <a:r>
              <a:rPr lang="en-US" dirty="0"/>
              <a:t>Quality of Life Hacks</a:t>
            </a:r>
          </a:p>
          <a:p>
            <a:r>
              <a:rPr lang="en-US" dirty="0"/>
              <a:t>Debugging</a:t>
            </a:r>
          </a:p>
          <a:p>
            <a:r>
              <a:rPr lang="en-US" dirty="0"/>
              <a:t>Visual Studio Hidden Gems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77185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BA46D3-1E9B-C992-28D5-AE0B564274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>
                <a:latin typeface="Poppins"/>
                <a:cs typeface="Poppins"/>
              </a:rPr>
              <a:t>Copy data from excel to D365 grid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C98B9-48D5-2465-A85E-339A7E769D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Poppins"/>
                <a:cs typeface="Poppins"/>
                <a:hlinkClick r:id="rId2"/>
              </a:rPr>
              <a:t>https://learn.microsoft.com/en-us/dynamics365/fin-ops-core/fin-ops/get-started/grid-capabilities</a:t>
            </a:r>
            <a:endParaRPr lang="en-US" dirty="0">
              <a:latin typeface="Poppins"/>
              <a:cs typeface="Poppins"/>
            </a:endParaRPr>
          </a:p>
          <a:p>
            <a:r>
              <a:rPr lang="en-US" dirty="0">
                <a:latin typeface="Poppins"/>
                <a:cs typeface="Poppins"/>
              </a:rPr>
              <a:t>Just copy and paste.</a:t>
            </a:r>
          </a:p>
          <a:p>
            <a:r>
              <a:rPr lang="en-US" dirty="0">
                <a:latin typeface="Poppins"/>
                <a:cs typeface="Poppins"/>
              </a:rPr>
              <a:t>Plus, lots of other features (Enabled in Feature Management)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84656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507C6A-A395-BAE5-114E-980A41C46E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>
                <a:latin typeface="Poppins"/>
                <a:cs typeface="Poppins"/>
              </a:rPr>
              <a:t>Table Browser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9043B-3C9B-419F-FA0A-05D50F4A26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Poppins"/>
                <a:cs typeface="Poppins"/>
                <a:hlinkClick r:id="rId2"/>
              </a:rPr>
              <a:t>https://dynamics365musings.com/d365-table-browser/</a:t>
            </a:r>
            <a:endParaRPr lang="en-US">
              <a:latin typeface="Poppins"/>
              <a:cs typeface="Poppins"/>
            </a:endParaRPr>
          </a:p>
          <a:p>
            <a:r>
              <a:rPr lang="en-US"/>
              <a:t>https://</a:t>
            </a:r>
            <a:r>
              <a:rPr lang="en-US" b="1"/>
              <a:t>&lt;environmentURL&gt;</a:t>
            </a:r>
            <a:r>
              <a:rPr lang="en-US"/>
              <a:t>/?mi=SysTableBrowser&amp;tablename=</a:t>
            </a:r>
            <a:r>
              <a:rPr lang="en-US" b="1"/>
              <a:t>&lt;tablename&gt;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8807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28E700-AFE0-265D-6B3F-49123C54FD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/>
              <a:t>Run VS as Admin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818A9-D8AA-44DB-AFCE-264184E643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Start</a:t>
            </a:r>
          </a:p>
          <a:p>
            <a:r>
              <a:rPr lang="en-US"/>
              <a:t>Search for Visual Studio 2017</a:t>
            </a:r>
          </a:p>
          <a:p>
            <a:r>
              <a:rPr lang="en-US"/>
              <a:t>Right click &gt; Open file location</a:t>
            </a:r>
          </a:p>
          <a:p>
            <a:r>
              <a:rPr lang="en-US"/>
              <a:t>Find icon, right click &gt; Properties &gt; Advanced</a:t>
            </a:r>
          </a:p>
          <a:p>
            <a:r>
              <a:rPr lang="en-US"/>
              <a:t>Check “Run As Administrator”</a:t>
            </a:r>
          </a:p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183490-531C-4A3D-9B6E-11FF7A5A1B1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8553450" y="2182813"/>
            <a:ext cx="3638550" cy="3636962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3183490-531C-4A3D-9B6E-11FF7A5A1B1A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545" y="1609952"/>
            <a:ext cx="3638095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137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CB2AB3-0033-B159-8279-4582D61824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/>
              <a:t>Run SSMS as Admin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818A9-D8AA-44DB-AFCE-264184E643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Nearly the same as for VS 2017</a:t>
            </a:r>
          </a:p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85F2A1-0707-4628-B3DE-4C527C9C396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8391525" y="2168525"/>
            <a:ext cx="3800475" cy="36655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57A7B2-97F0-4FAB-B7BC-3DE52275D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48" y="-5436"/>
            <a:ext cx="380952" cy="380952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085F2A1-0707-4628-B3DE-4C527C9C3969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894" y="1527242"/>
            <a:ext cx="3800000" cy="3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6273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088D26-F159-05A6-71A7-375661D9B9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Run D365FO.Tools in VS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818A9-D8AA-44DB-AFCE-264184E643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Run PowerShell from VS</a:t>
            </a:r>
          </a:p>
          <a:p>
            <a:r>
              <a:rPr lang="en-US"/>
              <a:t>Like D365FO.Tools</a:t>
            </a:r>
          </a:p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2A7536-8AB3-4645-B85F-96B484E2354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010400" y="2544763"/>
            <a:ext cx="5181600" cy="2913062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52A7536-8AB3-4645-B85F-96B484E2354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474933"/>
            <a:ext cx="5181600" cy="29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1062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2A7536-8AB3-4645-B85F-96B484E2354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010400" y="2544763"/>
            <a:ext cx="5181600" cy="29130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334508-7E88-4020-91B8-FDF2811C7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48" y="-10391"/>
            <a:ext cx="380952" cy="380952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52A7536-8AB3-4645-B85F-96B484E2354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763" y="-10391"/>
            <a:ext cx="12241763" cy="6885990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A65CEC1A-135B-9EAD-8651-1B1E66DC3E9E}"/>
              </a:ext>
            </a:extLst>
          </p:cNvPr>
          <p:cNvSpPr/>
          <p:nvPr/>
        </p:nvSpPr>
        <p:spPr>
          <a:xfrm>
            <a:off x="6319934" y="2730758"/>
            <a:ext cx="690465" cy="161731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7D0DBA33-665A-A466-9C59-820A562FC97B}"/>
              </a:ext>
            </a:extLst>
          </p:cNvPr>
          <p:cNvSpPr/>
          <p:nvPr/>
        </p:nvSpPr>
        <p:spPr>
          <a:xfrm>
            <a:off x="4917234" y="5470265"/>
            <a:ext cx="690465" cy="161731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644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088D26-F159-05A6-71A7-375661D9B9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Run D365FO.Tools in VS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818A9-D8AA-44DB-AFCE-264184E643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Run PowerShell from VS</a:t>
            </a:r>
          </a:p>
          <a:p>
            <a:r>
              <a:rPr lang="en-US"/>
              <a:t>Like D365FO.Tools</a:t>
            </a:r>
          </a:p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2A7536-8AB3-4645-B85F-96B484E2354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010400" y="2544763"/>
            <a:ext cx="5181600" cy="2913062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52A7536-8AB3-4645-B85F-96B484E2354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474933"/>
            <a:ext cx="5181600" cy="29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40429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5FED-60A2-E77A-A9F8-F40203EB59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Plus Aliases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C0AE4-F32B-4859-B4C0-57016D6100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Use notepad $profile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6B1AB8-B1CF-45F4-812A-BCF2D97A9F4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010400" y="2544763"/>
            <a:ext cx="5181600" cy="2913062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C46B1AB8-B1CF-45F4-812A-BCF2D97A9F4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364" y="1274990"/>
            <a:ext cx="5181600" cy="29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62560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6B1AB8-B1CF-45F4-812A-BCF2D97A9F4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010400" y="2544763"/>
            <a:ext cx="5181600" cy="2913062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C46B1AB8-B1CF-45F4-812A-BCF2D97A9F4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4" y="-57150"/>
            <a:ext cx="12293604" cy="6915150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9740668C-39C5-EDF2-FE31-0642E3F20DDD}"/>
              </a:ext>
            </a:extLst>
          </p:cNvPr>
          <p:cNvSpPr/>
          <p:nvPr/>
        </p:nvSpPr>
        <p:spPr>
          <a:xfrm>
            <a:off x="6257730" y="2817843"/>
            <a:ext cx="690465" cy="161731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A5770A07-0DE2-F52F-32C0-2A892AB63B01}"/>
              </a:ext>
            </a:extLst>
          </p:cNvPr>
          <p:cNvSpPr/>
          <p:nvPr/>
        </p:nvSpPr>
        <p:spPr>
          <a:xfrm>
            <a:off x="4416491" y="5457825"/>
            <a:ext cx="690465" cy="161731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3775008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5FED-60A2-E77A-A9F8-F40203EB59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Plus Aliases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C0AE4-F32B-4859-B4C0-57016D6100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Use notepad $profile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6B1AB8-B1CF-45F4-812A-BCF2D97A9F4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010400" y="2544763"/>
            <a:ext cx="5181600" cy="2913062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C46B1AB8-B1CF-45F4-812A-BCF2D97A9F4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364" y="1274990"/>
            <a:ext cx="5181600" cy="29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6787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68C3C1-6BEC-542C-01BF-3A09BC7E9E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Coding Tips</a:t>
            </a:r>
          </a:p>
        </p:txBody>
      </p:sp>
    </p:spTree>
    <p:extLst>
      <p:ext uri="{BB962C8B-B14F-4D97-AF65-F5344CB8AC3E}">
        <p14:creationId xmlns:p14="http://schemas.microsoft.com/office/powerpoint/2010/main" val="18837470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DC4F10-00B3-6095-A4AD-1F1C64C249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Querying in SQL w/ </a:t>
            </a:r>
            <a:r>
              <a:rPr lang="en-US" err="1"/>
              <a:t>nolock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A8C55-4F37-F395-B0DA-CC09A92887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NOLOCK when directly querying SQL can show uncommitted records</a:t>
            </a:r>
          </a:p>
          <a:p>
            <a:r>
              <a:rPr lang="en-US" dirty="0"/>
              <a:t>Useful when debugging</a:t>
            </a:r>
          </a:p>
          <a:p>
            <a:r>
              <a:rPr lang="en-US" dirty="0"/>
              <a:t>I.e.:</a:t>
            </a:r>
            <a:br>
              <a:rPr lang="en-US" dirty="0"/>
            </a:br>
            <a:r>
              <a:rPr lang="en-US" sz="3200" b="0" i="0" dirty="0">
                <a:effectLst/>
                <a:latin typeface="Courier New" panose="02070309020205020404" pitchFamily="49" charset="0"/>
              </a:rPr>
              <a:t>SELECT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3200" b="0" i="0" dirty="0">
                <a:effectLst/>
                <a:latin typeface="Courier New" panose="02070309020205020404" pitchFamily="49" charset="0"/>
              </a:rPr>
              <a:t>*</a:t>
            </a:r>
            <a:br>
              <a:rPr lang="en-US" sz="3200" dirty="0"/>
            </a:br>
            <a:r>
              <a:rPr lang="en-US" sz="3200" b="0" i="0" dirty="0">
                <a:effectLst/>
                <a:latin typeface="Courier New" panose="02070309020205020404" pitchFamily="49" charset="0"/>
              </a:rPr>
              <a:t>FROM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US" sz="3200" b="0" i="0" dirty="0" err="1">
                <a:effectLst/>
                <a:latin typeface="Courier New" panose="02070309020205020404" pitchFamily="49" charset="0"/>
              </a:rPr>
              <a:t>SalesTable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3200" b="0" i="0" dirty="0">
                <a:effectLst/>
                <a:latin typeface="Courier New" panose="02070309020205020404" pitchFamily="49" charset="0"/>
              </a:rPr>
              <a:t>WITH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3200" b="0" i="0" dirty="0">
                <a:effectLst/>
                <a:latin typeface="Courier New" panose="02070309020205020404" pitchFamily="49" charset="0"/>
              </a:rPr>
              <a:t>(</a:t>
            </a:r>
            <a:r>
              <a:rPr lang="en-US" sz="3200" b="0" i="0" dirty="0" err="1">
                <a:effectLst/>
                <a:latin typeface="Courier New" panose="02070309020205020404" pitchFamily="49" charset="0"/>
              </a:rPr>
              <a:t>nolock</a:t>
            </a:r>
            <a:r>
              <a:rPr lang="en-US" sz="3200" b="0" i="0" dirty="0">
                <a:effectLst/>
                <a:latin typeface="Courier New" panose="02070309020205020404" pitchFamily="49" charset="0"/>
              </a:rPr>
              <a:t>)</a:t>
            </a:r>
            <a:br>
              <a:rPr lang="en-US" sz="3200" dirty="0"/>
            </a:br>
            <a:r>
              <a:rPr lang="en-US" sz="3200" b="0" i="0" dirty="0">
                <a:effectLst/>
                <a:latin typeface="Courier New" panose="02070309020205020404" pitchFamily="49" charset="0"/>
              </a:rPr>
              <a:t>WHERE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sz="3200" b="0" i="0" dirty="0" err="1">
                <a:effectLst/>
                <a:latin typeface="Courier New" panose="02070309020205020404" pitchFamily="49" charset="0"/>
              </a:rPr>
              <a:t>SalesId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3200" b="0" i="0" dirty="0">
                <a:effectLst/>
                <a:latin typeface="Courier New" panose="02070309020205020404" pitchFamily="49" charset="0"/>
              </a:rPr>
              <a:t>=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3200" dirty="0">
                <a:latin typeface="Courier New" panose="02070309020205020404" pitchFamily="49" charset="0"/>
              </a:rPr>
              <a:t> ‘</a:t>
            </a:r>
            <a:r>
              <a:rPr lang="en-US" sz="3200" b="0" i="0" dirty="0">
                <a:effectLst/>
                <a:latin typeface="Courier New" panose="02070309020205020404" pitchFamily="49" charset="0"/>
              </a:rPr>
              <a:t>SO04381969</a:t>
            </a:r>
            <a:r>
              <a:rPr lang="en-US" sz="3200" dirty="0">
                <a:latin typeface="Courier New" panose="02070309020205020404" pitchFamily="49" charset="0"/>
              </a:rPr>
              <a:t>’ 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sz="3200" dirty="0">
                <a:latin typeface="Courier New" panose="02070309020205020404" pitchFamily="49" charset="0"/>
              </a:rPr>
              <a:t>   AND  </a:t>
            </a:r>
            <a:r>
              <a:rPr lang="en-US" sz="3200" dirty="0" err="1">
                <a:latin typeface="Courier New" panose="02070309020205020404" pitchFamily="49" charset="0"/>
              </a:rPr>
              <a:t>DataAreaId</a:t>
            </a:r>
            <a:r>
              <a:rPr lang="en-US" sz="3200" dirty="0">
                <a:latin typeface="Courier New" panose="02070309020205020404" pitchFamily="49" charset="0"/>
              </a:rPr>
              <a:t> = ‘USMF’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35295750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A5AD9-9C16-B577-8D1C-AFCF1E3F96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1866072218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B68AF5-987B-84AE-058E-41F1795465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Debugging Batch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FDC71-FAA9-4C21-AD4B-143F96FFC1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Attached to process</a:t>
            </a:r>
          </a:p>
          <a:p>
            <a:r>
              <a:rPr lang="en-US"/>
              <a:t>Show all processes from all users</a:t>
            </a:r>
          </a:p>
          <a:p>
            <a:r>
              <a:rPr lang="en-US"/>
              <a:t>Look for Batch.exe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515AAD-30CA-41FF-921E-0E88C379314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010400" y="2160588"/>
            <a:ext cx="5181600" cy="3681412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7B515AAD-30CA-41FF-921E-0E88C379314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45" y="1813202"/>
            <a:ext cx="5181600" cy="368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49037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328ABB-3313-06B7-066A-AB181DFE35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Loading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E992-7E6D-40D0-9CA0-26DDB02B7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Tools &gt; Options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4850A9-B2AB-42F5-AA93-559E66434B1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010400" y="2490788"/>
            <a:ext cx="5181600" cy="3021012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D4850A9-B2AB-42F5-AA93-559E66434B1F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058" y="1766600"/>
            <a:ext cx="5181600" cy="302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78785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4850A9-B2AB-42F5-AA93-559E66434B1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010400" y="2490788"/>
            <a:ext cx="5181600" cy="30210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4AF08F-BF98-46C5-847A-B98AA7885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48" y="-5436"/>
            <a:ext cx="380952" cy="380952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D4850A9-B2AB-42F5-AA93-559E66434B1F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354" y="375516"/>
            <a:ext cx="8557775" cy="4992034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FC6F02D1-EB4F-21FF-3AD9-C2C20E3D16BA}"/>
              </a:ext>
            </a:extLst>
          </p:cNvPr>
          <p:cNvSpPr/>
          <p:nvPr/>
        </p:nvSpPr>
        <p:spPr>
          <a:xfrm>
            <a:off x="9316664" y="1057468"/>
            <a:ext cx="690465" cy="161731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33FB277-B046-CE5D-5D55-F9B1F84DF854}"/>
              </a:ext>
            </a:extLst>
          </p:cNvPr>
          <p:cNvSpPr/>
          <p:nvPr/>
        </p:nvSpPr>
        <p:spPr>
          <a:xfrm>
            <a:off x="7532914" y="1409584"/>
            <a:ext cx="690465" cy="161731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119352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4850A9-B2AB-42F5-AA93-559E66434B1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010400" y="2490788"/>
            <a:ext cx="5181600" cy="30210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4AF08F-BF98-46C5-847A-B98AA7885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48" y="-5436"/>
            <a:ext cx="380952" cy="380952"/>
          </a:xfrm>
          <a:prstGeom prst="rect">
            <a:avLst/>
          </a:prstGeom>
        </p:spPr>
      </p:pic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7FB17B77-40E4-475B-B0EC-C8ABCA08495C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612" y="350810"/>
            <a:ext cx="8770775" cy="5116284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FC6F02D1-EB4F-21FF-3AD9-C2C20E3D16BA}"/>
              </a:ext>
            </a:extLst>
          </p:cNvPr>
          <p:cNvSpPr/>
          <p:nvPr/>
        </p:nvSpPr>
        <p:spPr>
          <a:xfrm>
            <a:off x="6903147" y="1511558"/>
            <a:ext cx="690465" cy="161731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33FB277-B046-CE5D-5D55-F9B1F84DF854}"/>
              </a:ext>
            </a:extLst>
          </p:cNvPr>
          <p:cNvSpPr/>
          <p:nvPr/>
        </p:nvSpPr>
        <p:spPr>
          <a:xfrm>
            <a:off x="7364964" y="3788561"/>
            <a:ext cx="690465" cy="161731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5153083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EB37C2-FAA9-0309-87B7-FD656FB9EA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18682" y="3090446"/>
            <a:ext cx="5354637" cy="1354217"/>
          </a:xfrm>
        </p:spPr>
        <p:txBody>
          <a:bodyPr/>
          <a:lstStyle/>
          <a:p>
            <a:r>
              <a:rPr lang="en-US" dirty="0"/>
              <a:t>Visual Studio Hidden Gems</a:t>
            </a:r>
          </a:p>
        </p:txBody>
      </p:sp>
    </p:spTree>
    <p:extLst>
      <p:ext uri="{BB962C8B-B14F-4D97-AF65-F5344CB8AC3E}">
        <p14:creationId xmlns:p14="http://schemas.microsoft.com/office/powerpoint/2010/main" val="2190211205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F93A7C-71DC-3C03-CCDE-818FCC8999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New VS stuff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BC9A8-F1A3-456F-CF4F-8AD1DDE48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Slides on the new stuff in 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061907-4B8A-B1C6-28A2-AF8CB710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694" y="1552943"/>
            <a:ext cx="5064383" cy="522603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8649643-0372-8563-BEC8-A6774C52A6C4}"/>
              </a:ext>
            </a:extLst>
          </p:cNvPr>
          <p:cNvSpPr/>
          <p:nvPr/>
        </p:nvSpPr>
        <p:spPr>
          <a:xfrm>
            <a:off x="2752889" y="4752392"/>
            <a:ext cx="1524000" cy="199053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8455702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F93A7C-71DC-3C03-CCDE-818FCC8999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New VS stuff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BC9A8-F1A3-456F-CF4F-8AD1DDE48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54FAD-E91C-8607-E9D2-8A7798A7A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301" y="1499087"/>
            <a:ext cx="8550521" cy="496809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A78DDFE-672F-464F-2D7B-8252F2F7AE6B}"/>
              </a:ext>
            </a:extLst>
          </p:cNvPr>
          <p:cNvSpPr/>
          <p:nvPr/>
        </p:nvSpPr>
        <p:spPr>
          <a:xfrm>
            <a:off x="856301" y="4124131"/>
            <a:ext cx="1524000" cy="199053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794514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F93A7C-71DC-3C03-CCDE-818FCC8999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New VS stuff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B5BA9-DF93-D54F-5A8B-A80EA80E2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81" y="1362333"/>
            <a:ext cx="7161905" cy="413333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3800E07-44D1-E0C3-0242-11BEF0026EF6}"/>
              </a:ext>
            </a:extLst>
          </p:cNvPr>
          <p:cNvSpPr/>
          <p:nvPr/>
        </p:nvSpPr>
        <p:spPr>
          <a:xfrm>
            <a:off x="1925788" y="2158482"/>
            <a:ext cx="1524000" cy="199053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Picture 13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25D6A1B7-7EB2-8183-3200-F4AFAA94E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310" y="2822996"/>
            <a:ext cx="3936379" cy="355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6726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625048-605B-418E-3B35-A327FB5DC8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Use Set Based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70DAA-3DFE-5145-DEEE-E5BF0AF73B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Update_recordset</a:t>
            </a:r>
            <a:r>
              <a:rPr lang="en-US" dirty="0"/>
              <a:t> rather than while select w/ update</a:t>
            </a:r>
          </a:p>
          <a:p>
            <a:r>
              <a:rPr lang="en-US" dirty="0" err="1"/>
              <a:t>RecordInsertList</a:t>
            </a:r>
            <a:r>
              <a:rPr lang="en-US" dirty="0"/>
              <a:t> rather looped inserts</a:t>
            </a:r>
          </a:p>
          <a:p>
            <a:r>
              <a:rPr lang="en-US" dirty="0" err="1"/>
              <a:t>RecordInsertList</a:t>
            </a:r>
            <a:r>
              <a:rPr lang="en-US" dirty="0"/>
              <a:t> rather than </a:t>
            </a:r>
            <a:r>
              <a:rPr lang="en-US" dirty="0" err="1"/>
              <a:t>insert_recordset</a:t>
            </a:r>
            <a:endParaRPr lang="en-US" dirty="0"/>
          </a:p>
          <a:p>
            <a:r>
              <a:rPr lang="en-US" dirty="0" err="1"/>
              <a:t>Delete_from</a:t>
            </a:r>
            <a:r>
              <a:rPr lang="en-US" dirty="0"/>
              <a:t> rather than while select update</a:t>
            </a:r>
          </a:p>
        </p:txBody>
      </p:sp>
    </p:spTree>
    <p:extLst>
      <p:ext uri="{BB962C8B-B14F-4D97-AF65-F5344CB8AC3E}">
        <p14:creationId xmlns:p14="http://schemas.microsoft.com/office/powerpoint/2010/main" val="2208427905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F93A7C-71DC-3C03-CCDE-818FCC8999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New VS stuff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6DF598-8E31-783C-244D-EF5A962AC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111" y="978090"/>
            <a:ext cx="8325484" cy="490181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C1F84EB-2583-29AB-20AB-23A830756DA0}"/>
              </a:ext>
            </a:extLst>
          </p:cNvPr>
          <p:cNvSpPr/>
          <p:nvPr/>
        </p:nvSpPr>
        <p:spPr>
          <a:xfrm>
            <a:off x="5446535" y="2595466"/>
            <a:ext cx="1524000" cy="199053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6251710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F93A7C-71DC-3C03-CCDE-818FCC8999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New VS stuff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30A5F-EBB7-6CA1-7425-C47362570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608" y="1014292"/>
            <a:ext cx="5741435" cy="56788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7ECD5F-2961-189C-79F5-47EAB3001D67}"/>
              </a:ext>
            </a:extLst>
          </p:cNvPr>
          <p:cNvSpPr/>
          <p:nvPr/>
        </p:nvSpPr>
        <p:spPr>
          <a:xfrm>
            <a:off x="3101506" y="2841621"/>
            <a:ext cx="2363755" cy="58737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2743617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72C7C-27F8-D68F-BA26-23802C02FF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Dark Mode Plus Custom Colors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70BBD-3E71-792E-3057-5194E6069D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46B7D3-9824-485C-82FB-4FA86A7FB56D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722" y="1096974"/>
            <a:ext cx="7509070" cy="506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DC338CC6-B34B-EACD-B3D4-549D47D57F5B}"/>
              </a:ext>
            </a:extLst>
          </p:cNvPr>
          <p:cNvSpPr/>
          <p:nvPr/>
        </p:nvSpPr>
        <p:spPr>
          <a:xfrm>
            <a:off x="8327620" y="2170922"/>
            <a:ext cx="690465" cy="161731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7173920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ark Mode Visual Studio">
            <a:extLst>
              <a:ext uri="{FF2B5EF4-FFF2-40B4-BE49-F238E27FC236}">
                <a16:creationId xmlns:a16="http://schemas.microsoft.com/office/drawing/2014/main" id="{7F74E28C-FB55-4C86-8A5C-FF5CA59398D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611" y="-1"/>
            <a:ext cx="12378612" cy="90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32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0197D5-290E-667B-1EA7-B35F080954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Dark Mode Plus Custom Colors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65202-8F6E-23B8-599D-412E467A34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BD1A163-F798-4155-B804-0E87E720B31F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096973"/>
            <a:ext cx="7162152" cy="501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078040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B401A481-825C-45E5-84EF-5A976C5451A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2228"/>
            <a:ext cx="12252001" cy="1050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7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3F7B61-C07F-F38C-6E71-DAD3FFD048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Metadata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AE109-4BFC-46F1-873E-6A88B44AAC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Search on any option, value, metadata, whatever, on an element</a:t>
            </a:r>
          </a:p>
          <a:p>
            <a:r>
              <a:rPr lang="en-US" err="1"/>
              <a:t>type:"form</a:t>
            </a:r>
            <a:r>
              <a:rPr lang="en-US"/>
              <a:t>" </a:t>
            </a:r>
            <a:r>
              <a:rPr lang="en-US" err="1"/>
              <a:t>ccount</a:t>
            </a:r>
            <a:endParaRPr lang="en-US"/>
          </a:p>
          <a:p>
            <a:r>
              <a:rPr lang="en-US" err="1"/>
              <a:t>type:"class</a:t>
            </a:r>
            <a:r>
              <a:rPr lang="en-US"/>
              <a:t>"  </a:t>
            </a:r>
            <a:r>
              <a:rPr lang="en-US" err="1"/>
              <a:t>extensionpoint</a:t>
            </a:r>
            <a:r>
              <a:rPr lang="en-US"/>
              <a:t>:"</a:t>
            </a:r>
            <a:r>
              <a:rPr lang="en-US" err="1"/>
              <a:t>eventhandlers,eventdelegates</a:t>
            </a:r>
            <a:r>
              <a:rPr lang="en-US"/>
              <a:t>"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3A7D00-709B-4D46-AB42-0EA250C0E98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8791575" y="3044825"/>
            <a:ext cx="3400425" cy="1912938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C53A7D00-709B-4D46-AB42-0EA250C0E98A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416" y="2725447"/>
            <a:ext cx="5450906" cy="306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69808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613E0-D168-8121-B451-46C11464D6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Metadata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AE109-4BFC-46F1-873E-6A88B44AAC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/>
              <a:t>type:"</a:t>
            </a:r>
            <a:r>
              <a:rPr lang="en-US" sz="2800" err="1"/>
              <a:t>dataentityview</a:t>
            </a:r>
            <a:r>
              <a:rPr lang="en-US" sz="2800"/>
              <a:t>"  property:"</a:t>
            </a:r>
            <a:r>
              <a:rPr lang="en-US" sz="2800" err="1"/>
              <a:t>PublicCollectionName</a:t>
            </a:r>
            <a:r>
              <a:rPr lang="en-US" sz="2800"/>
              <a:t>=</a:t>
            </a:r>
            <a:r>
              <a:rPr lang="en-US" sz="2800" err="1"/>
              <a:t>CustomerStatisticsGroups</a:t>
            </a:r>
            <a:r>
              <a:rPr lang="en-US" sz="2800"/>
              <a:t>"</a:t>
            </a:r>
          </a:p>
          <a:p>
            <a:r>
              <a:rPr lang="en-US" sz="2800"/>
              <a:t>type:"</a:t>
            </a:r>
            <a:r>
              <a:rPr lang="en-US" sz="2800" err="1"/>
              <a:t>dataentityview</a:t>
            </a:r>
            <a:r>
              <a:rPr lang="en-US" sz="2800"/>
              <a:t>"  property:"</a:t>
            </a:r>
            <a:r>
              <a:rPr lang="en-US" sz="2800" err="1"/>
              <a:t>PublicEntityName</a:t>
            </a:r>
            <a:r>
              <a:rPr lang="en-US" sz="2800"/>
              <a:t>=</a:t>
            </a:r>
            <a:r>
              <a:rPr lang="en-US" sz="2800" err="1"/>
              <a:t>CustomerStatisticsGroup</a:t>
            </a:r>
            <a:r>
              <a:rPr lang="en-US" sz="280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141016795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F83E0-4A07-8D62-5712-1599E281BD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TRUDUtilsD365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3DF09-5828-48AA-A139-4A851E57F8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096974"/>
            <a:ext cx="7013510" cy="5139014"/>
          </a:xfrm>
        </p:spPr>
        <p:txBody>
          <a:bodyPr/>
          <a:lstStyle/>
          <a:p>
            <a:r>
              <a:rPr lang="en-US" dirty="0"/>
              <a:t>Open Source</a:t>
            </a:r>
          </a:p>
          <a:p>
            <a:r>
              <a:rPr lang="en-US" dirty="0">
                <a:hlinkClick r:id="rId2"/>
              </a:rPr>
              <a:t>https://github.com/TrudAX/TRUDUtilsD365</a:t>
            </a:r>
            <a:endParaRPr lang="en-US" dirty="0"/>
          </a:p>
          <a:p>
            <a:r>
              <a:rPr lang="en-US" dirty="0"/>
              <a:t>Prototyping Tools that help with productivity</a:t>
            </a:r>
          </a:p>
          <a:p>
            <a:r>
              <a:rPr lang="en-US" dirty="0"/>
              <a:t>Configurable</a:t>
            </a:r>
          </a:p>
          <a:p>
            <a:r>
              <a:rPr lang="en-US" dirty="0"/>
              <a:t>Similar idea from AX 2009/2012 with configurable </a:t>
            </a:r>
            <a:r>
              <a:rPr lang="en-US" dirty="0" err="1"/>
              <a:t>MorphX</a:t>
            </a:r>
            <a:r>
              <a:rPr lang="en-US" dirty="0"/>
              <a:t> tools</a:t>
            </a:r>
          </a:p>
        </p:txBody>
      </p:sp>
    </p:spTree>
    <p:extLst>
      <p:ext uri="{BB962C8B-B14F-4D97-AF65-F5344CB8AC3E}">
        <p14:creationId xmlns:p14="http://schemas.microsoft.com/office/powerpoint/2010/main" val="938891232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D2BFD8-C481-0AAE-E82E-CF9D0A854D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US">
                <a:latin typeface="Poppins"/>
                <a:cs typeface="Poppins"/>
              </a:rPr>
              <a:t>Resources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4551D2-431C-41CC-84E5-71303A3522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http://www.atomicax.com/article/d365fotools-and-vs2017-manhattan-project</a:t>
            </a:r>
            <a:endParaRPr lang="en-US" dirty="0"/>
          </a:p>
          <a:p>
            <a:r>
              <a:rPr lang="en-US" dirty="0">
                <a:hlinkClick r:id="rId3"/>
              </a:rPr>
              <a:t>https://docs.microsoft.com/en-us/dynamics365/fin-ops-core/dev-itpro/dev-ref/xpp-business-run-time-functions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https://docs.microsoft.com/en-us/dynamics365/fin-ops-core/dev-itpro/dev-ref/xpp-string-run-time-functions</a:t>
            </a:r>
            <a:endParaRPr lang="en-US" dirty="0"/>
          </a:p>
          <a:p>
            <a:r>
              <a:rPr lang="en-US" dirty="0">
                <a:hlinkClick r:id="rId5"/>
              </a:rPr>
              <a:t>https://jatomas.com/en/2020/05/02/dark-mode-visual-studio-x-code-editor/</a:t>
            </a:r>
            <a:endParaRPr lang="en-US" dirty="0"/>
          </a:p>
          <a:p>
            <a:r>
              <a:rPr lang="en-US" dirty="0">
                <a:latin typeface="Poppins"/>
                <a:cs typeface="Poppins"/>
                <a:hlinkClick r:id="rId6"/>
              </a:rPr>
              <a:t>https://dynamics365musings.com/d365-sales-order-totals/</a:t>
            </a:r>
            <a:endParaRPr lang="en-US" dirty="0"/>
          </a:p>
          <a:p>
            <a:r>
              <a:rPr lang="en-US" dirty="0">
                <a:latin typeface="Poppins"/>
                <a:cs typeface="Poppins"/>
                <a:hlinkClick r:id="rId7"/>
              </a:rPr>
              <a:t>https://www.youtube.com/watch?v=QrIjTN6Vey4&amp;t=149s</a:t>
            </a:r>
            <a:r>
              <a:rPr lang="en-US" dirty="0">
                <a:latin typeface="Poppins"/>
                <a:cs typeface="Poppins"/>
              </a:rPr>
              <a:t> </a:t>
            </a:r>
          </a:p>
          <a:p>
            <a:r>
              <a:rPr lang="en-US" dirty="0">
                <a:latin typeface="Poppins"/>
                <a:cs typeface="Poppins"/>
                <a:hlinkClick r:id="rId8"/>
              </a:rPr>
              <a:t>https://sangeethwiki.blogspot.com/2017/09/extensible-controls-in-dynamics-365-for.html</a:t>
            </a:r>
            <a:endParaRPr lang="en-US" dirty="0">
              <a:latin typeface="Poppins"/>
              <a:cs typeface="Poppins"/>
            </a:endParaRPr>
          </a:p>
          <a:p>
            <a:r>
              <a:rPr lang="en-US" dirty="0">
                <a:hlinkClick r:id="rId9"/>
              </a:rPr>
              <a:t>https://github.com/TrudAX/TRUDUtilsD365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Poppins"/>
              <a:cs typeface="Poppin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1205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DFB635-04B6-8FE5-BD96-6BB4455AC3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err="1"/>
              <a:t>FieldNum</a:t>
            </a:r>
            <a:r>
              <a:rPr lang="en-US"/>
              <a:t> Ordinals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E8E77-84EE-6E39-C569-4F01F89050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Standard: </a:t>
            </a:r>
            <a:r>
              <a:rPr lang="en-US" err="1"/>
              <a:t>CustTable.AccountNum</a:t>
            </a:r>
            <a:endParaRPr lang="en-US"/>
          </a:p>
          <a:p>
            <a:r>
              <a:rPr lang="en-US"/>
              <a:t>Using Ordinals: </a:t>
            </a:r>
            <a:r>
              <a:rPr lang="en-US" err="1"/>
              <a:t>CustTable</a:t>
            </a:r>
            <a:r>
              <a:rPr lang="en-US"/>
              <a:t>.(</a:t>
            </a:r>
            <a:r>
              <a:rPr lang="en-US" err="1"/>
              <a:t>fieldNum</a:t>
            </a:r>
            <a:r>
              <a:rPr lang="en-US"/>
              <a:t>(</a:t>
            </a:r>
            <a:r>
              <a:rPr lang="en-US" err="1"/>
              <a:t>CustTable,AccountNum</a:t>
            </a:r>
            <a:r>
              <a:rPr lang="en-US"/>
              <a:t>))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1FDDD-DACF-F7D3-5287-AD04FFEC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89" y="2431791"/>
            <a:ext cx="6905608" cy="279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65144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702123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0A21C7-20C4-806D-03BD-8A638259C6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2E498-5294-A4BD-31AF-1B039648D5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Give Away</a:t>
            </a:r>
          </a:p>
        </p:txBody>
      </p:sp>
    </p:spTree>
    <p:extLst>
      <p:ext uri="{BB962C8B-B14F-4D97-AF65-F5344CB8AC3E}">
        <p14:creationId xmlns:p14="http://schemas.microsoft.com/office/powerpoint/2010/main" val="3507299013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32325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A67093-F2BF-376E-4BE4-A030ED6B6E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Add Financial Dimension for OData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08B9B-97E4-D885-6582-1B0AB1EB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Dynamics 365 &gt; </a:t>
            </a:r>
            <a:r>
              <a:rPr lang="en-US" dirty="0" err="1"/>
              <a:t>Addins</a:t>
            </a:r>
            <a:r>
              <a:rPr lang="en-US" dirty="0"/>
              <a:t> &gt; Add financial dimensions for OData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460468-327E-C184-2FD7-B9CB1DC2C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133" y="1779786"/>
            <a:ext cx="5580952" cy="4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2635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A75DAF83DD3048B0119C871633221C" ma:contentTypeVersion="10" ma:contentTypeDescription="Create a new document." ma:contentTypeScope="" ma:versionID="807203fbe71f959ff0f2d5db0735a4c6">
  <xsd:schema xmlns:xsd="http://www.w3.org/2001/XMLSchema" xmlns:xs="http://www.w3.org/2001/XMLSchema" xmlns:p="http://schemas.microsoft.com/office/2006/metadata/properties" xmlns:ns2="81f9c791-4e7e-42f3-b110-f2d048dfe1f4" xmlns:ns3="c32e8f56-b4af-4143-8a45-c6aec7ec7059" targetNamespace="http://schemas.microsoft.com/office/2006/metadata/properties" ma:root="true" ma:fieldsID="5d676dd9bd10afd63aa4848adfb3b367" ns2:_="" ns3:_="">
    <xsd:import namespace="81f9c791-4e7e-42f3-b110-f2d048dfe1f4"/>
    <xsd:import namespace="c32e8f56-b4af-4143-8a45-c6aec7ec70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f9c791-4e7e-42f3-b110-f2d048dfe1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3fc197d-f5e7-4c43-938a-9929e935775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2e8f56-b4af-4143-8a45-c6aec7ec705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b5e555c1-6094-442e-ab48-ec10f99c704e}" ma:internalName="TaxCatchAll" ma:showField="CatchAllData" ma:web="c32e8f56-b4af-4143-8a45-c6aec7ec705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f9c791-4e7e-42f3-b110-f2d048dfe1f4">
      <Terms xmlns="http://schemas.microsoft.com/office/infopath/2007/PartnerControls"/>
    </lcf76f155ced4ddcb4097134ff3c332f>
    <TaxCatchAll xmlns="c32e8f56-b4af-4143-8a45-c6aec7ec7059" xsi:nil="true"/>
  </documentManagement>
</p:properties>
</file>

<file path=customXml/itemProps1.xml><?xml version="1.0" encoding="utf-8"?>
<ds:datastoreItem xmlns:ds="http://schemas.openxmlformats.org/officeDocument/2006/customXml" ds:itemID="{99C04E71-94EB-429B-AB54-EF15F7A4A2B3}">
  <ds:schemaRefs>
    <ds:schemaRef ds:uri="81f9c791-4e7e-42f3-b110-f2d048dfe1f4"/>
    <ds:schemaRef ds:uri="c32e8f56-b4af-4143-8a45-c6aec7ec705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E4463B0-E51E-47A1-8E07-2F4698B7FC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22C26C-C04F-4BBD-ADCA-818B7FC9A396}">
  <ds:schemaRefs>
    <ds:schemaRef ds:uri="81f9c791-4e7e-42f3-b110-f2d048dfe1f4"/>
    <ds:schemaRef ds:uri="c32e8f56-b4af-4143-8a45-c6aec7ec705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2480</Words>
  <Application>Microsoft Office PowerPoint</Application>
  <PresentationFormat>Widescreen</PresentationFormat>
  <Paragraphs>397</Paragraphs>
  <Slides>82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Arial</vt:lpstr>
      <vt:lpstr>Calibri</vt:lpstr>
      <vt:lpstr>Consolas</vt:lpstr>
      <vt:lpstr>Courier New</vt:lpstr>
      <vt:lpstr>Helvetica</vt:lpstr>
      <vt:lpstr>Helvetica Neue</vt:lpstr>
      <vt:lpstr>Open Sans</vt:lpstr>
      <vt:lpstr>Poppins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DB Sync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Summit Speaker Template</dc:title>
  <dc:creator>aaron@accelerationeconomy.com</dc:creator>
  <cp:keywords>Microsoft, Power Platform, ERP, Dynamics 365, Business Central, Power BI, Power Apps, Power Automate, Power Virtual Agents, Power Pages</cp:keywords>
  <cp:lastModifiedBy>Nathan Clouse</cp:lastModifiedBy>
  <cp:revision>1</cp:revision>
  <dcterms:modified xsi:type="dcterms:W3CDTF">2022-10-17T19:09:46Z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0x010100BBA75DAF83DD3048B0119C871633221C</vt:lpwstr>
  </property>
  <property fmtid="{D5CDD505-2E9C-101B-9397-08002B2CF9AE}" pid="3" name="MediaServiceImageTags">
    <vt:lpwstr/>
  </property>
  <property fmtid="{D5CDD505-2E9C-101B-9397-08002B2CF9AE}" pid="4" name="MSIP_Label_50a58a55-8d55-4c7b-aa85-1ae890a4cc64_Enabled">
    <vt:lpwstr>true</vt:lpwstr>
  </property>
  <property fmtid="{D5CDD505-2E9C-101B-9397-08002B2CF9AE}" pid="5" name="MSIP_Label_50a58a55-8d55-4c7b-aa85-1ae890a4cc64_SetDate">
    <vt:lpwstr>2022-09-20T04:47:07Z</vt:lpwstr>
  </property>
  <property fmtid="{D5CDD505-2E9C-101B-9397-08002B2CF9AE}" pid="6" name="MSIP_Label_50a58a55-8d55-4c7b-aa85-1ae890a4cc64_Method">
    <vt:lpwstr>Standard</vt:lpwstr>
  </property>
  <property fmtid="{D5CDD505-2E9C-101B-9397-08002B2CF9AE}" pid="7" name="MSIP_Label_50a58a55-8d55-4c7b-aa85-1ae890a4cc64_Name">
    <vt:lpwstr>50a58a55-8d55-4c7b-aa85-1ae890a4cc64</vt:lpwstr>
  </property>
  <property fmtid="{D5CDD505-2E9C-101B-9397-08002B2CF9AE}" pid="8" name="MSIP_Label_50a58a55-8d55-4c7b-aa85-1ae890a4cc64_SiteId">
    <vt:lpwstr>e85feadf-11e7-47bb-a160-43b98dcc96f1</vt:lpwstr>
  </property>
  <property fmtid="{D5CDD505-2E9C-101B-9397-08002B2CF9AE}" pid="9" name="MSIP_Label_50a58a55-8d55-4c7b-aa85-1ae890a4cc64_ActionId">
    <vt:lpwstr>0efe8d52-94be-4eb3-8e48-5dd7f6ade8fe</vt:lpwstr>
  </property>
  <property fmtid="{D5CDD505-2E9C-101B-9397-08002B2CF9AE}" pid="10" name="MSIP_Label_50a58a55-8d55-4c7b-aa85-1ae890a4cc64_ContentBits">
    <vt:lpwstr>0</vt:lpwstr>
  </property>
</Properties>
</file>